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26" d="100"/>
          <a:sy n="126" d="100"/>
        </p:scale>
        <p:origin x="-1194" y="-10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8" name="TextBox 7"/>
          <p:cNvSpPr txBox="1"/>
          <p:nvPr/>
        </p:nvSpPr>
        <p:spPr>
          <a:xfrm>
            <a:off x="1828800" y="3159760"/>
            <a:ext cx="457200" cy="1034129"/>
          </a:xfrm>
          <a:prstGeom prst="rect">
            <a:avLst/>
          </a:prstGeom>
          <a:noFill/>
        </p:spPr>
        <p:txBody>
          <a:bodyPr wrap="square" lIns="0" tIns="9144" rIns="0" bIns="9144" rtlCol="0" anchor="ctr" anchorCtr="0">
            <a:spAutoFit/>
          </a:bodyPr>
          <a:lstStyle/>
          <a:p>
            <a:r>
              <a:rPr lang="en-US" sz="6600" dirty="0" smtClean="0">
                <a:effectLst>
                  <a:outerShdw blurRad="38100" dist="38100" dir="2700000" algn="tl">
                    <a:srgbClr val="000000">
                      <a:alpha val="43137"/>
                    </a:srgbClr>
                  </a:outerShdw>
                </a:effectLst>
                <a:latin typeface="+mn-lt"/>
              </a:rPr>
              <a:t>{</a:t>
            </a:r>
            <a:endParaRPr lang="en-US" sz="6600" dirty="0">
              <a:effectLst>
                <a:outerShdw blurRad="38100" dist="38100" dir="2700000" algn="tl">
                  <a:srgbClr val="000000">
                    <a:alpha val="43137"/>
                  </a:srgbClr>
                </a:outerShdw>
              </a:effectLst>
              <a:latin typeface="+mn-lt"/>
            </a:endParaRPr>
          </a:p>
        </p:txBody>
      </p:sp>
      <p:sp>
        <p:nvSpPr>
          <p:cNvPr id="2" name="Title 1"/>
          <p:cNvSpPr>
            <a:spLocks noGrp="1"/>
          </p:cNvSpPr>
          <p:nvPr>
            <p:ph type="ctrTitle"/>
          </p:nvPr>
        </p:nvSpPr>
        <p:spPr>
          <a:xfrm>
            <a:off x="777240" y="1219200"/>
            <a:ext cx="7543800" cy="2152650"/>
          </a:xfrm>
        </p:spPr>
        <p:txBody>
          <a:bodyPr>
            <a:noAutofit/>
          </a:bodyPr>
          <a:lstStyle>
            <a:lvl1pPr>
              <a:defRPr sz="6000">
                <a:solidFill>
                  <a:schemeClr val="tx1"/>
                </a:solidFill>
              </a:defRPr>
            </a:lvl1pPr>
          </a:lstStyle>
          <a:p>
            <a:r>
              <a:rPr lang="ru-RU" smtClean="0"/>
              <a:t>Образец заголовка</a:t>
            </a:r>
            <a:endParaRPr lang="en-US" dirty="0"/>
          </a:p>
        </p:txBody>
      </p:sp>
      <p:sp>
        <p:nvSpPr>
          <p:cNvPr id="3" name="Subtitle 2"/>
          <p:cNvSpPr>
            <a:spLocks noGrp="1"/>
          </p:cNvSpPr>
          <p:nvPr>
            <p:ph type="subTitle" idx="1"/>
          </p:nvPr>
        </p:nvSpPr>
        <p:spPr>
          <a:xfrm>
            <a:off x="2133600" y="3375491"/>
            <a:ext cx="6172200" cy="685800"/>
          </a:xfrm>
        </p:spPr>
        <p:txBody>
          <a:bodyPr anchor="ct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en-US" dirty="0"/>
          </a:p>
        </p:txBody>
      </p:sp>
      <p:sp>
        <p:nvSpPr>
          <p:cNvPr id="15" name="Date Placeholder 14"/>
          <p:cNvSpPr>
            <a:spLocks noGrp="1"/>
          </p:cNvSpPr>
          <p:nvPr>
            <p:ph type="dt" sz="half" idx="10"/>
          </p:nvPr>
        </p:nvSpPr>
        <p:spPr/>
        <p:txBody>
          <a:bodyPr/>
          <a:lstStyle/>
          <a:p>
            <a:fld id="{8D566730-C627-43E2-A25E-931D932D6AD0}" type="datetimeFigureOut">
              <a:rPr lang="en-GB" smtClean="0"/>
              <a:t>27/06/2018</a:t>
            </a:fld>
            <a:endParaRPr lang="en-GB"/>
          </a:p>
        </p:txBody>
      </p:sp>
      <p:sp>
        <p:nvSpPr>
          <p:cNvPr id="16" name="Slide Number Placeholder 15"/>
          <p:cNvSpPr>
            <a:spLocks noGrp="1"/>
          </p:cNvSpPr>
          <p:nvPr>
            <p:ph type="sldNum" sz="quarter" idx="11"/>
          </p:nvPr>
        </p:nvSpPr>
        <p:spPr/>
        <p:txBody>
          <a:bodyPr/>
          <a:lstStyle/>
          <a:p>
            <a:fld id="{228F1E57-467D-402B-862F-B65F2E0FEBDC}" type="slidenum">
              <a:rPr lang="en-GB" smtClean="0"/>
              <a:t>‹#›</a:t>
            </a:fld>
            <a:endParaRPr lang="en-GB"/>
          </a:p>
        </p:txBody>
      </p:sp>
      <p:sp>
        <p:nvSpPr>
          <p:cNvPr id="17" name="Footer Placeholder 16"/>
          <p:cNvSpPr>
            <a:spLocks noGrp="1"/>
          </p:cNvSpPr>
          <p:nvPr>
            <p:ph type="ftr" sz="quarter" idx="12"/>
          </p:nvPr>
        </p:nvSpPr>
        <p:spPr/>
        <p:txBody>
          <a:bodyPr/>
          <a:lstStyle/>
          <a:p>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2133600" y="685801"/>
            <a:ext cx="5791200" cy="3505199"/>
          </a:xfrm>
        </p:spPr>
        <p:txBody>
          <a:bodyPr vert="eaVert" ancho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Date Placeholder 3"/>
          <p:cNvSpPr>
            <a:spLocks noGrp="1"/>
          </p:cNvSpPr>
          <p:nvPr>
            <p:ph type="dt" sz="half" idx="10"/>
          </p:nvPr>
        </p:nvSpPr>
        <p:spPr/>
        <p:txBody>
          <a:bodyPr/>
          <a:lstStyle/>
          <a:p>
            <a:fld id="{8D566730-C627-43E2-A25E-931D932D6AD0}" type="datetimeFigureOut">
              <a:rPr lang="en-GB" smtClean="0"/>
              <a:t>27/06/2018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28F1E57-467D-402B-862F-B65F2E0FEBDC}" type="slidenum">
              <a:rPr lang="en-GB" smtClean="0"/>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09600" y="609601"/>
            <a:ext cx="2133600" cy="5181600"/>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2895600" y="685801"/>
            <a:ext cx="5029200" cy="4572000"/>
          </a:xfrm>
        </p:spPr>
        <p:txBody>
          <a:bodyPr vert="eaVert" ancho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8D566730-C627-43E2-A25E-931D932D6AD0}" type="datetimeFigureOut">
              <a:rPr lang="en-GB" smtClean="0"/>
              <a:t>27/06/2018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28F1E57-467D-402B-862F-B65F2E0FEBDC}" type="slidenum">
              <a:rPr lang="en-GB" smtClean="0"/>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13" name="Title 12"/>
          <p:cNvSpPr>
            <a:spLocks noGrp="1"/>
          </p:cNvSpPr>
          <p:nvPr>
            <p:ph type="title"/>
          </p:nvPr>
        </p:nvSpPr>
        <p:spPr/>
        <p:txBody>
          <a:bodyPr/>
          <a:lstStyle/>
          <a:p>
            <a:r>
              <a:rPr lang="ru-RU" smtClean="0"/>
              <a:t>Образец заголовка</a:t>
            </a:r>
            <a:endParaRPr lang="en-US"/>
          </a:p>
        </p:txBody>
      </p:sp>
      <p:sp>
        <p:nvSpPr>
          <p:cNvPr id="14" name="Date Placeholder 13"/>
          <p:cNvSpPr>
            <a:spLocks noGrp="1"/>
          </p:cNvSpPr>
          <p:nvPr>
            <p:ph type="dt" sz="half" idx="10"/>
          </p:nvPr>
        </p:nvSpPr>
        <p:spPr/>
        <p:txBody>
          <a:bodyPr/>
          <a:lstStyle/>
          <a:p>
            <a:fld id="{8D566730-C627-43E2-A25E-931D932D6AD0}" type="datetimeFigureOut">
              <a:rPr lang="en-GB" smtClean="0"/>
              <a:t>27/06/2018</a:t>
            </a:fld>
            <a:endParaRPr lang="en-GB"/>
          </a:p>
        </p:txBody>
      </p:sp>
      <p:sp>
        <p:nvSpPr>
          <p:cNvPr id="15" name="Slide Number Placeholder 14"/>
          <p:cNvSpPr>
            <a:spLocks noGrp="1"/>
          </p:cNvSpPr>
          <p:nvPr>
            <p:ph type="sldNum" sz="quarter" idx="11"/>
          </p:nvPr>
        </p:nvSpPr>
        <p:spPr/>
        <p:txBody>
          <a:bodyPr/>
          <a:lstStyle/>
          <a:p>
            <a:fld id="{228F1E57-467D-402B-862F-B65F2E0FEBDC}" type="slidenum">
              <a:rPr lang="en-GB" smtClean="0"/>
              <a:t>‹#›</a:t>
            </a:fld>
            <a:endParaRPr lang="en-GB"/>
          </a:p>
        </p:txBody>
      </p:sp>
      <p:sp>
        <p:nvSpPr>
          <p:cNvPr id="16" name="Footer Placeholder 15"/>
          <p:cNvSpPr>
            <a:spLocks noGrp="1"/>
          </p:cNvSpPr>
          <p:nvPr>
            <p:ph type="ftr" sz="quarter" idx="12"/>
          </p:nvPr>
        </p:nvSpPr>
        <p:spPr/>
        <p:txBody>
          <a:bodyPr/>
          <a:lstStyle/>
          <a:p>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8" name="TextBox 7"/>
          <p:cNvSpPr txBox="1"/>
          <p:nvPr/>
        </p:nvSpPr>
        <p:spPr>
          <a:xfrm>
            <a:off x="4267200" y="4074497"/>
            <a:ext cx="457200" cy="1015663"/>
          </a:xfrm>
          <a:prstGeom prst="rect">
            <a:avLst/>
          </a:prstGeom>
          <a:noFill/>
        </p:spPr>
        <p:txBody>
          <a:bodyPr wrap="square" lIns="0" tIns="0" rIns="0" bIns="0" rtlCol="0" anchor="t" anchorCtr="0">
            <a:spAutoFit/>
          </a:bodyPr>
          <a:lstStyle/>
          <a:p>
            <a:r>
              <a:rPr lang="en-US" sz="6600" dirty="0" smtClean="0">
                <a:effectLst>
                  <a:outerShdw blurRad="38100" dist="38100" dir="2700000" algn="tl">
                    <a:srgbClr val="000000">
                      <a:alpha val="43137"/>
                    </a:srgbClr>
                  </a:outerShdw>
                </a:effectLst>
                <a:latin typeface="+mn-lt"/>
              </a:rPr>
              <a:t>{</a:t>
            </a:r>
            <a:endParaRPr lang="en-US" sz="6600" dirty="0">
              <a:effectLst>
                <a:outerShdw blurRad="38100" dist="38100" dir="2700000" algn="tl">
                  <a:srgbClr val="000000">
                    <a:alpha val="43137"/>
                  </a:srgbClr>
                </a:outerShdw>
              </a:effectLst>
              <a:latin typeface="+mn-lt"/>
            </a:endParaRPr>
          </a:p>
        </p:txBody>
      </p:sp>
      <p:sp>
        <p:nvSpPr>
          <p:cNvPr id="3" name="Text Placeholder 2"/>
          <p:cNvSpPr>
            <a:spLocks noGrp="1"/>
          </p:cNvSpPr>
          <p:nvPr>
            <p:ph type="body" idx="1"/>
          </p:nvPr>
        </p:nvSpPr>
        <p:spPr>
          <a:xfrm>
            <a:off x="4572000" y="4267368"/>
            <a:ext cx="3733800" cy="731520"/>
          </a:xfrm>
        </p:spPr>
        <p:txBody>
          <a:bodyPr anchor="ctr">
            <a:normAutofit/>
          </a:bodyPr>
          <a:lstStyle>
            <a:lvl1pPr marL="0" indent="0">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12" name="Date Placeholder 11"/>
          <p:cNvSpPr>
            <a:spLocks noGrp="1"/>
          </p:cNvSpPr>
          <p:nvPr>
            <p:ph type="dt" sz="half" idx="10"/>
          </p:nvPr>
        </p:nvSpPr>
        <p:spPr/>
        <p:txBody>
          <a:bodyPr/>
          <a:lstStyle/>
          <a:p>
            <a:fld id="{8D566730-C627-43E2-A25E-931D932D6AD0}" type="datetimeFigureOut">
              <a:rPr lang="en-GB" smtClean="0"/>
              <a:t>27/06/2018</a:t>
            </a:fld>
            <a:endParaRPr lang="en-GB"/>
          </a:p>
        </p:txBody>
      </p:sp>
      <p:sp>
        <p:nvSpPr>
          <p:cNvPr id="13" name="Slide Number Placeholder 12"/>
          <p:cNvSpPr>
            <a:spLocks noGrp="1"/>
          </p:cNvSpPr>
          <p:nvPr>
            <p:ph type="sldNum" sz="quarter" idx="11"/>
          </p:nvPr>
        </p:nvSpPr>
        <p:spPr/>
        <p:txBody>
          <a:bodyPr/>
          <a:lstStyle/>
          <a:p>
            <a:fld id="{228F1E57-467D-402B-862F-B65F2E0FEBDC}" type="slidenum">
              <a:rPr lang="en-GB" smtClean="0"/>
              <a:t>‹#›</a:t>
            </a:fld>
            <a:endParaRPr lang="en-GB"/>
          </a:p>
        </p:txBody>
      </p:sp>
      <p:sp>
        <p:nvSpPr>
          <p:cNvPr id="14" name="Footer Placeholder 13"/>
          <p:cNvSpPr>
            <a:spLocks noGrp="1"/>
          </p:cNvSpPr>
          <p:nvPr>
            <p:ph type="ftr" sz="quarter" idx="12"/>
          </p:nvPr>
        </p:nvSpPr>
        <p:spPr/>
        <p:txBody>
          <a:bodyPr/>
          <a:lstStyle/>
          <a:p>
            <a:endParaRPr lang="en-GB"/>
          </a:p>
        </p:txBody>
      </p:sp>
      <p:sp>
        <p:nvSpPr>
          <p:cNvPr id="4" name="Title 3"/>
          <p:cNvSpPr>
            <a:spLocks noGrp="1"/>
          </p:cNvSpPr>
          <p:nvPr>
            <p:ph type="title"/>
          </p:nvPr>
        </p:nvSpPr>
        <p:spPr>
          <a:xfrm>
            <a:off x="2286000" y="1905000"/>
            <a:ext cx="6035040" cy="2350008"/>
          </a:xfrm>
        </p:spPr>
        <p:txBody>
          <a:bodyPr/>
          <a:lstStyle>
            <a:lvl1pPr marL="0" algn="l" defTabSz="914400" rtl="0" eaLnBrk="1" latinLnBrk="0" hangingPunct="1">
              <a:spcBef>
                <a:spcPct val="0"/>
              </a:spcBef>
              <a:buNone/>
              <a:defRPr lang="en-US" sz="5400" b="0" kern="1200" cap="none" dirty="0" smtClean="0">
                <a:solidFill>
                  <a:schemeClr val="tx1"/>
                </a:solidFill>
                <a:effectLst>
                  <a:outerShdw blurRad="38100" dist="38100" dir="2700000" algn="tl">
                    <a:srgbClr val="000000">
                      <a:alpha val="43137"/>
                    </a:srgbClr>
                  </a:outerShdw>
                </a:effectLst>
                <a:latin typeface="+mj-lt"/>
                <a:ea typeface="+mj-ea"/>
                <a:cs typeface="+mj-cs"/>
              </a:defRPr>
            </a:lvl1pPr>
          </a:lstStyle>
          <a:p>
            <a:r>
              <a:rPr lang="ru-RU" smtClean="0"/>
              <a:t>Образец заголовка</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fld id="{8D566730-C627-43E2-A25E-931D932D6AD0}" type="datetimeFigureOut">
              <a:rPr lang="en-GB" smtClean="0"/>
              <a:t>27/06/2018</a:t>
            </a:fld>
            <a:endParaRPr lang="en-GB"/>
          </a:p>
        </p:txBody>
      </p:sp>
      <p:sp>
        <p:nvSpPr>
          <p:cNvPr id="9" name="Slide Number Placeholder 8"/>
          <p:cNvSpPr>
            <a:spLocks noGrp="1"/>
          </p:cNvSpPr>
          <p:nvPr>
            <p:ph type="sldNum" sz="quarter" idx="11"/>
          </p:nvPr>
        </p:nvSpPr>
        <p:spPr/>
        <p:txBody>
          <a:bodyPr/>
          <a:lstStyle/>
          <a:p>
            <a:fld id="{228F1E57-467D-402B-862F-B65F2E0FEBDC}" type="slidenum">
              <a:rPr lang="en-GB" smtClean="0"/>
              <a:t>‹#›</a:t>
            </a:fld>
            <a:endParaRPr lang="en-GB"/>
          </a:p>
        </p:txBody>
      </p:sp>
      <p:sp>
        <p:nvSpPr>
          <p:cNvPr id="10" name="Footer Placeholder 9"/>
          <p:cNvSpPr>
            <a:spLocks noGrp="1"/>
          </p:cNvSpPr>
          <p:nvPr>
            <p:ph type="ftr" sz="quarter" idx="12"/>
          </p:nvPr>
        </p:nvSpPr>
        <p:spPr/>
        <p:txBody>
          <a:bodyPr/>
          <a:lstStyle/>
          <a:p>
            <a:endParaRPr lang="en-GB"/>
          </a:p>
        </p:txBody>
      </p:sp>
      <p:sp>
        <p:nvSpPr>
          <p:cNvPr id="11" name="Title 10"/>
          <p:cNvSpPr>
            <a:spLocks noGrp="1"/>
          </p:cNvSpPr>
          <p:nvPr>
            <p:ph type="title"/>
          </p:nvPr>
        </p:nvSpPr>
        <p:spPr/>
        <p:txBody>
          <a:bodyPr/>
          <a:lstStyle/>
          <a:p>
            <a:r>
              <a:rPr lang="ru-RU" smtClean="0"/>
              <a:t>Образец заголовка</a:t>
            </a:r>
            <a:endParaRPr lang="en-US" dirty="0"/>
          </a:p>
        </p:txBody>
      </p:sp>
      <p:sp>
        <p:nvSpPr>
          <p:cNvPr id="5" name="Content Placeholder 4"/>
          <p:cNvSpPr>
            <a:spLocks noGrp="1"/>
          </p:cNvSpPr>
          <p:nvPr>
            <p:ph sz="quarter" idx="13"/>
          </p:nvPr>
        </p:nvSpPr>
        <p:spPr>
          <a:xfrm>
            <a:off x="1344168" y="658368"/>
            <a:ext cx="3273552" cy="342900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Content Placeholder 6"/>
          <p:cNvSpPr>
            <a:spLocks noGrp="1"/>
          </p:cNvSpPr>
          <p:nvPr>
            <p:ph sz="quarter" idx="14"/>
          </p:nvPr>
        </p:nvSpPr>
        <p:spPr>
          <a:xfrm>
            <a:off x="5029200" y="658368"/>
            <a:ext cx="3273552" cy="3432175"/>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41120" y="661976"/>
            <a:ext cx="3273552" cy="639762"/>
          </a:xfrm>
        </p:spPr>
        <p:txBody>
          <a:bodyPr anchor="ctr">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1344168" y="1371600"/>
            <a:ext cx="3276600" cy="2743200"/>
          </a:xfrm>
        </p:spPr>
        <p:txBody>
          <a:bodyPr anchor="t"/>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5029200" y="661976"/>
            <a:ext cx="3273552" cy="639762"/>
          </a:xfrm>
        </p:spPr>
        <p:txBody>
          <a:bodyPr anchor="ctr">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5029200" y="1371600"/>
            <a:ext cx="3273552" cy="2743200"/>
          </a:xfrm>
        </p:spPr>
        <p:txBody>
          <a:bodyPr anchor="t"/>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13" name="TextBox 12"/>
          <p:cNvSpPr txBox="1"/>
          <p:nvPr/>
        </p:nvSpPr>
        <p:spPr>
          <a:xfrm>
            <a:off x="1056640" y="520192"/>
            <a:ext cx="457200" cy="923330"/>
          </a:xfrm>
          <a:prstGeom prst="rect">
            <a:avLst/>
          </a:prstGeom>
          <a:noFill/>
        </p:spPr>
        <p:txBody>
          <a:bodyPr wrap="square" lIns="0" tIns="0" rIns="0" bIns="0" rtlCol="0" anchor="t" anchorCtr="0">
            <a:spAutoFit/>
          </a:bodyPr>
          <a:lstStyle/>
          <a:p>
            <a:r>
              <a:rPr lang="en-US" sz="6000" dirty="0" smtClean="0">
                <a:effectLst>
                  <a:outerShdw blurRad="38100" dist="38100" dir="2700000" algn="tl">
                    <a:srgbClr val="000000">
                      <a:alpha val="43137"/>
                    </a:srgbClr>
                  </a:outerShdw>
                </a:effectLst>
                <a:latin typeface="+mn-lt"/>
              </a:rPr>
              <a:t>{</a:t>
            </a:r>
            <a:endParaRPr lang="en-US" sz="6000" dirty="0">
              <a:effectLst>
                <a:outerShdw blurRad="38100" dist="38100" dir="2700000" algn="tl">
                  <a:srgbClr val="000000">
                    <a:alpha val="43137"/>
                  </a:srgbClr>
                </a:outerShdw>
              </a:effectLst>
              <a:latin typeface="+mn-lt"/>
            </a:endParaRPr>
          </a:p>
        </p:txBody>
      </p:sp>
      <p:sp>
        <p:nvSpPr>
          <p:cNvPr id="18" name="TextBox 17"/>
          <p:cNvSpPr txBox="1"/>
          <p:nvPr/>
        </p:nvSpPr>
        <p:spPr>
          <a:xfrm>
            <a:off x="4780280" y="520192"/>
            <a:ext cx="457200" cy="923330"/>
          </a:xfrm>
          <a:prstGeom prst="rect">
            <a:avLst/>
          </a:prstGeom>
          <a:noFill/>
        </p:spPr>
        <p:txBody>
          <a:bodyPr wrap="square" lIns="0" tIns="0" rIns="0" bIns="0" rtlCol="0" anchor="t" anchorCtr="0">
            <a:spAutoFit/>
          </a:bodyPr>
          <a:lstStyle/>
          <a:p>
            <a:r>
              <a:rPr lang="en-US" sz="6000" dirty="0" smtClean="0">
                <a:effectLst>
                  <a:outerShdw blurRad="38100" dist="38100" dir="2700000" algn="tl">
                    <a:srgbClr val="000000">
                      <a:alpha val="43137"/>
                    </a:srgbClr>
                  </a:outerShdw>
                </a:effectLst>
                <a:latin typeface="+mn-lt"/>
              </a:rPr>
              <a:t>{</a:t>
            </a:r>
            <a:endParaRPr lang="en-US" sz="6000" dirty="0">
              <a:effectLst>
                <a:outerShdw blurRad="38100" dist="38100" dir="2700000" algn="tl">
                  <a:srgbClr val="000000">
                    <a:alpha val="43137"/>
                  </a:srgbClr>
                </a:outerShdw>
              </a:effectLst>
              <a:latin typeface="+mn-lt"/>
            </a:endParaRPr>
          </a:p>
        </p:txBody>
      </p:sp>
      <p:sp>
        <p:nvSpPr>
          <p:cNvPr id="12" name="Title 11"/>
          <p:cNvSpPr>
            <a:spLocks noGrp="1"/>
          </p:cNvSpPr>
          <p:nvPr>
            <p:ph type="title"/>
          </p:nvPr>
        </p:nvSpPr>
        <p:spPr/>
        <p:txBody>
          <a:bodyPr/>
          <a:lstStyle/>
          <a:p>
            <a:r>
              <a:rPr lang="ru-RU" smtClean="0"/>
              <a:t>Образец заголовка</a:t>
            </a:r>
            <a:endParaRPr lang="en-US" dirty="0"/>
          </a:p>
        </p:txBody>
      </p:sp>
      <p:sp>
        <p:nvSpPr>
          <p:cNvPr id="14" name="Date Placeholder 13"/>
          <p:cNvSpPr>
            <a:spLocks noGrp="1"/>
          </p:cNvSpPr>
          <p:nvPr>
            <p:ph type="dt" sz="half" idx="10"/>
          </p:nvPr>
        </p:nvSpPr>
        <p:spPr/>
        <p:txBody>
          <a:bodyPr/>
          <a:lstStyle/>
          <a:p>
            <a:fld id="{8D566730-C627-43E2-A25E-931D932D6AD0}" type="datetimeFigureOut">
              <a:rPr lang="en-GB" smtClean="0"/>
              <a:t>27/06/2018</a:t>
            </a:fld>
            <a:endParaRPr lang="en-GB"/>
          </a:p>
        </p:txBody>
      </p:sp>
      <p:sp>
        <p:nvSpPr>
          <p:cNvPr id="15" name="Slide Number Placeholder 14"/>
          <p:cNvSpPr>
            <a:spLocks noGrp="1"/>
          </p:cNvSpPr>
          <p:nvPr>
            <p:ph type="sldNum" sz="quarter" idx="11"/>
          </p:nvPr>
        </p:nvSpPr>
        <p:spPr/>
        <p:txBody>
          <a:bodyPr/>
          <a:lstStyle/>
          <a:p>
            <a:fld id="{228F1E57-467D-402B-862F-B65F2E0FEBDC}" type="slidenum">
              <a:rPr lang="en-GB" smtClean="0"/>
              <a:t>‹#›</a:t>
            </a:fld>
            <a:endParaRPr lang="en-GB"/>
          </a:p>
        </p:txBody>
      </p:sp>
      <p:sp>
        <p:nvSpPr>
          <p:cNvPr id="16" name="Footer Placeholder 15"/>
          <p:cNvSpPr>
            <a:spLocks noGrp="1"/>
          </p:cNvSpPr>
          <p:nvPr>
            <p:ph type="ftr" sz="quarter" idx="12"/>
          </p:nvPr>
        </p:nvSpPr>
        <p:spPr/>
        <p:txBody>
          <a:bodyPr/>
          <a:lstStyle/>
          <a:p>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ru-RU" smtClean="0"/>
              <a:t>Образец заголовка</a:t>
            </a:r>
            <a:endParaRPr lang="en-US"/>
          </a:p>
        </p:txBody>
      </p:sp>
      <p:sp>
        <p:nvSpPr>
          <p:cNvPr id="7" name="Date Placeholder 6"/>
          <p:cNvSpPr>
            <a:spLocks noGrp="1"/>
          </p:cNvSpPr>
          <p:nvPr>
            <p:ph type="dt" sz="half" idx="10"/>
          </p:nvPr>
        </p:nvSpPr>
        <p:spPr/>
        <p:txBody>
          <a:bodyPr/>
          <a:lstStyle/>
          <a:p>
            <a:fld id="{8D566730-C627-43E2-A25E-931D932D6AD0}" type="datetimeFigureOut">
              <a:rPr lang="en-GB" smtClean="0"/>
              <a:t>27/06/2018</a:t>
            </a:fld>
            <a:endParaRPr lang="en-GB"/>
          </a:p>
        </p:txBody>
      </p:sp>
      <p:sp>
        <p:nvSpPr>
          <p:cNvPr id="8" name="Slide Number Placeholder 7"/>
          <p:cNvSpPr>
            <a:spLocks noGrp="1"/>
          </p:cNvSpPr>
          <p:nvPr>
            <p:ph type="sldNum" sz="quarter" idx="11"/>
          </p:nvPr>
        </p:nvSpPr>
        <p:spPr/>
        <p:txBody>
          <a:bodyPr/>
          <a:lstStyle/>
          <a:p>
            <a:fld id="{228F1E57-467D-402B-862F-B65F2E0FEBDC}" type="slidenum">
              <a:rPr lang="en-GB" smtClean="0"/>
              <a:t>‹#›</a:t>
            </a:fld>
            <a:endParaRPr lang="en-GB"/>
          </a:p>
        </p:txBody>
      </p:sp>
      <p:sp>
        <p:nvSpPr>
          <p:cNvPr id="9" name="Footer Placeholder 8"/>
          <p:cNvSpPr>
            <a:spLocks noGrp="1"/>
          </p:cNvSpPr>
          <p:nvPr>
            <p:ph type="ftr" sz="quarter" idx="12"/>
          </p:nvPr>
        </p:nvSpPr>
        <p:spPr/>
        <p:txBody>
          <a:bodyPr/>
          <a:lstStyle/>
          <a:p>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D566730-C627-43E2-A25E-931D932D6AD0}" type="datetimeFigureOut">
              <a:rPr lang="en-GB" smtClean="0"/>
              <a:t>27/06/2018</a:t>
            </a:fld>
            <a:endParaRPr lang="en-GB"/>
          </a:p>
        </p:txBody>
      </p:sp>
      <p:sp>
        <p:nvSpPr>
          <p:cNvPr id="6" name="Slide Number Placeholder 5"/>
          <p:cNvSpPr>
            <a:spLocks noGrp="1"/>
          </p:cNvSpPr>
          <p:nvPr>
            <p:ph type="sldNum" sz="quarter" idx="11"/>
          </p:nvPr>
        </p:nvSpPr>
        <p:spPr/>
        <p:txBody>
          <a:bodyPr/>
          <a:lstStyle/>
          <a:p>
            <a:fld id="{228F1E57-467D-402B-862F-B65F2E0FEBDC}" type="slidenum">
              <a:rPr lang="en-GB" smtClean="0"/>
              <a:t>‹#›</a:t>
            </a:fld>
            <a:endParaRPr lang="en-GB"/>
          </a:p>
        </p:txBody>
      </p:sp>
      <p:sp>
        <p:nvSpPr>
          <p:cNvPr id="7" name="Footer Placeholder 6"/>
          <p:cNvSpPr>
            <a:spLocks noGrp="1"/>
          </p:cNvSpPr>
          <p:nvPr>
            <p:ph type="ftr" sz="quarter" idx="12"/>
          </p:nvPr>
        </p:nvSpPr>
        <p:spPr/>
        <p:txBody>
          <a:bodyPr/>
          <a:lstStyle/>
          <a:p>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9" name="TextBox 8"/>
          <p:cNvSpPr txBox="1"/>
          <p:nvPr/>
        </p:nvSpPr>
        <p:spPr>
          <a:xfrm>
            <a:off x="5328920" y="1774588"/>
            <a:ext cx="457200" cy="1231106"/>
          </a:xfrm>
          <a:prstGeom prst="rect">
            <a:avLst/>
          </a:prstGeom>
          <a:noFill/>
        </p:spPr>
        <p:txBody>
          <a:bodyPr wrap="square" lIns="0" tIns="0" rIns="0" bIns="0" rtlCol="0" anchor="t" anchorCtr="0">
            <a:spAutoFit/>
          </a:bodyPr>
          <a:lstStyle/>
          <a:p>
            <a:r>
              <a:rPr lang="en-US" sz="8000" dirty="0" smtClean="0">
                <a:effectLst>
                  <a:outerShdw blurRad="38100" dist="38100" dir="2700000" algn="tl">
                    <a:srgbClr val="000000">
                      <a:alpha val="43137"/>
                    </a:srgbClr>
                  </a:outerShdw>
                </a:effectLst>
                <a:latin typeface="+mn-lt"/>
              </a:rPr>
              <a:t>{</a:t>
            </a:r>
            <a:endParaRPr lang="en-US" sz="8000" dirty="0">
              <a:effectLst>
                <a:outerShdw blurRad="38100" dist="38100" dir="2700000" algn="tl">
                  <a:srgbClr val="000000">
                    <a:alpha val="43137"/>
                  </a:srgbClr>
                </a:outerShdw>
              </a:effectLst>
              <a:latin typeface="+mn-lt"/>
            </a:endParaRPr>
          </a:p>
        </p:txBody>
      </p:sp>
      <p:sp>
        <p:nvSpPr>
          <p:cNvPr id="3" name="Content Placeholder 2"/>
          <p:cNvSpPr>
            <a:spLocks noGrp="1"/>
          </p:cNvSpPr>
          <p:nvPr>
            <p:ph idx="1"/>
          </p:nvPr>
        </p:nvSpPr>
        <p:spPr>
          <a:xfrm>
            <a:off x="838200" y="685801"/>
            <a:ext cx="4343400" cy="3429000"/>
          </a:xfrm>
        </p:spPr>
        <p:txBody>
          <a:bodyPr anchor="ct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5715000" y="685801"/>
            <a:ext cx="2590800" cy="3429000"/>
          </a:xfrm>
        </p:spPr>
        <p:txBody>
          <a:bodyPr anchor="ct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15" name="Date Placeholder 14"/>
          <p:cNvSpPr>
            <a:spLocks noGrp="1"/>
          </p:cNvSpPr>
          <p:nvPr>
            <p:ph type="dt" sz="half" idx="10"/>
          </p:nvPr>
        </p:nvSpPr>
        <p:spPr/>
        <p:txBody>
          <a:bodyPr/>
          <a:lstStyle/>
          <a:p>
            <a:fld id="{8D566730-C627-43E2-A25E-931D932D6AD0}" type="datetimeFigureOut">
              <a:rPr lang="en-GB" smtClean="0"/>
              <a:t>27/06/2018</a:t>
            </a:fld>
            <a:endParaRPr lang="en-GB"/>
          </a:p>
        </p:txBody>
      </p:sp>
      <p:sp>
        <p:nvSpPr>
          <p:cNvPr id="16" name="Slide Number Placeholder 15"/>
          <p:cNvSpPr>
            <a:spLocks noGrp="1"/>
          </p:cNvSpPr>
          <p:nvPr>
            <p:ph type="sldNum" sz="quarter" idx="11"/>
          </p:nvPr>
        </p:nvSpPr>
        <p:spPr/>
        <p:txBody>
          <a:bodyPr/>
          <a:lstStyle/>
          <a:p>
            <a:fld id="{228F1E57-467D-402B-862F-B65F2E0FEBDC}" type="slidenum">
              <a:rPr lang="en-GB" smtClean="0"/>
              <a:t>‹#›</a:t>
            </a:fld>
            <a:endParaRPr lang="en-GB"/>
          </a:p>
        </p:txBody>
      </p:sp>
      <p:sp>
        <p:nvSpPr>
          <p:cNvPr id="17" name="Footer Placeholder 16"/>
          <p:cNvSpPr>
            <a:spLocks noGrp="1"/>
          </p:cNvSpPr>
          <p:nvPr>
            <p:ph type="ftr" sz="quarter" idx="12"/>
          </p:nvPr>
        </p:nvSpPr>
        <p:spPr/>
        <p:txBody>
          <a:bodyPr/>
          <a:lstStyle/>
          <a:p>
            <a:endParaRPr lang="en-GB"/>
          </a:p>
        </p:txBody>
      </p:sp>
      <p:sp>
        <p:nvSpPr>
          <p:cNvPr id="18" name="Title 17"/>
          <p:cNvSpPr>
            <a:spLocks noGrp="1"/>
          </p:cNvSpPr>
          <p:nvPr>
            <p:ph type="title"/>
          </p:nvPr>
        </p:nvSpPr>
        <p:spPr/>
        <p:txBody>
          <a:bodyPr/>
          <a:lstStyle/>
          <a:p>
            <a:r>
              <a:rPr lang="ru-RU" smtClean="0"/>
              <a:t>Образец заголовка</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219200" y="612775"/>
            <a:ext cx="6705600" cy="2546985"/>
          </a:xfrm>
          <a:effectLst>
            <a:outerShdw blurRad="152400" dist="317500" dir="5400000" sx="90000" sy="-19000" rotWithShape="0">
              <a:prstClr val="black">
                <a:alpha val="15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a:p>
        </p:txBody>
      </p:sp>
      <p:sp>
        <p:nvSpPr>
          <p:cNvPr id="4" name="Text Placeholder 3"/>
          <p:cNvSpPr>
            <a:spLocks noGrp="1"/>
          </p:cNvSpPr>
          <p:nvPr>
            <p:ph type="body" sz="half" idx="2"/>
          </p:nvPr>
        </p:nvSpPr>
        <p:spPr>
          <a:xfrm>
            <a:off x="2743200" y="3453047"/>
            <a:ext cx="5029200" cy="720804"/>
          </a:xfrm>
        </p:spPr>
        <p:txBody>
          <a:bodyPr anchor="ct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9" name="TextBox 8"/>
          <p:cNvSpPr txBox="1"/>
          <p:nvPr/>
        </p:nvSpPr>
        <p:spPr>
          <a:xfrm>
            <a:off x="2435352" y="3331464"/>
            <a:ext cx="457200" cy="923330"/>
          </a:xfrm>
          <a:prstGeom prst="rect">
            <a:avLst/>
          </a:prstGeom>
          <a:noFill/>
        </p:spPr>
        <p:txBody>
          <a:bodyPr wrap="square" lIns="0" tIns="0" rIns="0" bIns="0" rtlCol="0" anchor="t" anchorCtr="0">
            <a:spAutoFit/>
          </a:bodyPr>
          <a:lstStyle/>
          <a:p>
            <a:r>
              <a:rPr lang="en-US" sz="6000" dirty="0" smtClean="0">
                <a:effectLst>
                  <a:outerShdw blurRad="38100" dist="38100" dir="2700000" algn="tl">
                    <a:srgbClr val="000000">
                      <a:alpha val="43137"/>
                    </a:srgbClr>
                  </a:outerShdw>
                </a:effectLst>
                <a:latin typeface="+mn-lt"/>
              </a:rPr>
              <a:t>{</a:t>
            </a:r>
            <a:endParaRPr lang="en-US" sz="6000" dirty="0">
              <a:effectLst>
                <a:outerShdw blurRad="38100" dist="38100" dir="2700000" algn="tl">
                  <a:srgbClr val="000000">
                    <a:alpha val="43137"/>
                  </a:srgbClr>
                </a:outerShdw>
              </a:effectLst>
              <a:latin typeface="+mn-lt"/>
            </a:endParaRPr>
          </a:p>
        </p:txBody>
      </p:sp>
      <p:sp>
        <p:nvSpPr>
          <p:cNvPr id="11" name="Title 10"/>
          <p:cNvSpPr>
            <a:spLocks noGrp="1"/>
          </p:cNvSpPr>
          <p:nvPr>
            <p:ph type="title"/>
          </p:nvPr>
        </p:nvSpPr>
        <p:spPr/>
        <p:txBody>
          <a:bodyPr/>
          <a:lstStyle/>
          <a:p>
            <a:r>
              <a:rPr lang="ru-RU" smtClean="0"/>
              <a:t>Образец заголовка</a:t>
            </a:r>
            <a:endParaRPr lang="en-US"/>
          </a:p>
        </p:txBody>
      </p:sp>
      <p:sp>
        <p:nvSpPr>
          <p:cNvPr id="13" name="Date Placeholder 12"/>
          <p:cNvSpPr>
            <a:spLocks noGrp="1"/>
          </p:cNvSpPr>
          <p:nvPr>
            <p:ph type="dt" sz="half" idx="10"/>
          </p:nvPr>
        </p:nvSpPr>
        <p:spPr/>
        <p:txBody>
          <a:bodyPr/>
          <a:lstStyle/>
          <a:p>
            <a:fld id="{8D566730-C627-43E2-A25E-931D932D6AD0}" type="datetimeFigureOut">
              <a:rPr lang="en-GB" smtClean="0"/>
              <a:t>27/06/2018</a:t>
            </a:fld>
            <a:endParaRPr lang="en-GB"/>
          </a:p>
        </p:txBody>
      </p:sp>
      <p:sp>
        <p:nvSpPr>
          <p:cNvPr id="14" name="Slide Number Placeholder 13"/>
          <p:cNvSpPr>
            <a:spLocks noGrp="1"/>
          </p:cNvSpPr>
          <p:nvPr>
            <p:ph type="sldNum" sz="quarter" idx="11"/>
          </p:nvPr>
        </p:nvSpPr>
        <p:spPr/>
        <p:txBody>
          <a:bodyPr/>
          <a:lstStyle/>
          <a:p>
            <a:fld id="{228F1E57-467D-402B-862F-B65F2E0FEBDC}" type="slidenum">
              <a:rPr lang="en-GB" smtClean="0"/>
              <a:t>‹#›</a:t>
            </a:fld>
            <a:endParaRPr lang="en-GB"/>
          </a:p>
        </p:txBody>
      </p:sp>
      <p:sp>
        <p:nvSpPr>
          <p:cNvPr id="15" name="Footer Placeholder 14"/>
          <p:cNvSpPr>
            <a:spLocks noGrp="1"/>
          </p:cNvSpPr>
          <p:nvPr>
            <p:ph type="ftr" sz="quarter" idx="12"/>
          </p:nvPr>
        </p:nvSpPr>
        <p:spPr/>
        <p:txBody>
          <a:bodyPr/>
          <a:lstStyle/>
          <a:p>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gradFill>
            <a:gsLst>
              <a:gs pos="0">
                <a:schemeClr val="accent6">
                  <a:lumMod val="50000"/>
                  <a:alpha val="36000"/>
                </a:schemeClr>
              </a:gs>
              <a:gs pos="100000">
                <a:schemeClr val="bg2">
                  <a:alpha val="1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rot="19724275">
            <a:off x="1373221" y="1038440"/>
            <a:ext cx="7240620" cy="5706987"/>
          </a:xfrm>
          <a:prstGeom prst="ellipse">
            <a:avLst/>
          </a:prstGeom>
          <a:gradFill flip="none" rotWithShape="1">
            <a:gsLst>
              <a:gs pos="0">
                <a:schemeClr val="accent6">
                  <a:lumMod val="60000"/>
                  <a:lumOff val="40000"/>
                  <a:alpha val="7000"/>
                </a:schemeClr>
              </a:gs>
              <a:gs pos="58000">
                <a:schemeClr val="bg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rot="17656910">
            <a:off x="-274211" y="1165875"/>
            <a:ext cx="5538472" cy="4480459"/>
          </a:xfrm>
          <a:prstGeom prst="ellipse">
            <a:avLst/>
          </a:prstGeom>
          <a:gradFill flip="none" rotWithShape="1">
            <a:gsLst>
              <a:gs pos="0">
                <a:schemeClr val="accent6">
                  <a:lumMod val="60000"/>
                  <a:lumOff val="40000"/>
                  <a:alpha val="8000"/>
                </a:schemeClr>
              </a:gs>
              <a:gs pos="58000">
                <a:schemeClr val="bg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rot="19724275">
            <a:off x="3277955" y="116854"/>
            <a:ext cx="6479362" cy="4754757"/>
          </a:xfrm>
          <a:prstGeom prst="ellipse">
            <a:avLst/>
          </a:prstGeom>
          <a:gradFill flip="none" rotWithShape="1">
            <a:gsLst>
              <a:gs pos="0">
                <a:schemeClr val="accent6">
                  <a:lumMod val="60000"/>
                  <a:lumOff val="40000"/>
                  <a:alpha val="8000"/>
                </a:schemeClr>
              </a:gs>
              <a:gs pos="58000">
                <a:schemeClr val="bg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777240" y="4876800"/>
            <a:ext cx="7543800" cy="914400"/>
          </a:xfrm>
          <a:prstGeom prst="rect">
            <a:avLst/>
          </a:prstGeom>
        </p:spPr>
        <p:txBody>
          <a:bodyPr vert="horz" lIns="91440" tIns="45720" rIns="91440" bIns="45720" rtlCol="0" anchor="b">
            <a:noAutofit/>
          </a:bodyPr>
          <a:lstStyle/>
          <a:p>
            <a:r>
              <a:rPr lang="ru-RU" smtClean="0"/>
              <a:t>Образец заголовка</a:t>
            </a:r>
            <a:endParaRPr lang="en-US" dirty="0"/>
          </a:p>
        </p:txBody>
      </p:sp>
      <p:sp>
        <p:nvSpPr>
          <p:cNvPr id="3" name="Text Placeholder 2"/>
          <p:cNvSpPr>
            <a:spLocks noGrp="1"/>
          </p:cNvSpPr>
          <p:nvPr>
            <p:ph type="body" idx="1"/>
          </p:nvPr>
        </p:nvSpPr>
        <p:spPr>
          <a:xfrm>
            <a:off x="2133600" y="685801"/>
            <a:ext cx="6096000" cy="3657599"/>
          </a:xfrm>
          <a:prstGeom prst="rect">
            <a:avLst/>
          </a:prstGeom>
        </p:spPr>
        <p:txBody>
          <a:bodyPr vert="horz" lIns="91440" tIns="45720" rIns="91440" bIns="45720" rtlCol="0" anchor="ct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6172200" y="6154738"/>
            <a:ext cx="2133600" cy="365125"/>
          </a:xfrm>
          <a:prstGeom prst="rect">
            <a:avLst/>
          </a:prstGeom>
        </p:spPr>
        <p:txBody>
          <a:bodyPr vert="horz" lIns="91440" tIns="45720" rIns="91440" bIns="45720" rtlCol="0" anchor="t"/>
          <a:lstStyle>
            <a:lvl1pPr algn="r">
              <a:defRPr sz="1100">
                <a:solidFill>
                  <a:schemeClr val="tx1">
                    <a:alpha val="60000"/>
                  </a:schemeClr>
                </a:solidFill>
                <a:effectLst/>
              </a:defRPr>
            </a:lvl1pPr>
          </a:lstStyle>
          <a:p>
            <a:fld id="{8D566730-C627-43E2-A25E-931D932D6AD0}" type="datetimeFigureOut">
              <a:rPr lang="en-GB" smtClean="0"/>
              <a:t>27/06/2018</a:t>
            </a:fld>
            <a:endParaRPr lang="en-GB"/>
          </a:p>
        </p:txBody>
      </p:sp>
      <p:sp>
        <p:nvSpPr>
          <p:cNvPr id="5" name="Footer Placeholder 4"/>
          <p:cNvSpPr>
            <a:spLocks noGrp="1"/>
          </p:cNvSpPr>
          <p:nvPr>
            <p:ph type="ftr" sz="quarter" idx="3"/>
          </p:nvPr>
        </p:nvSpPr>
        <p:spPr>
          <a:xfrm>
            <a:off x="822960" y="6154738"/>
            <a:ext cx="4572000" cy="365125"/>
          </a:xfrm>
          <a:prstGeom prst="rect">
            <a:avLst/>
          </a:prstGeom>
        </p:spPr>
        <p:txBody>
          <a:bodyPr vert="horz" lIns="91440" tIns="45720" rIns="91440" bIns="45720" rtlCol="0" anchor="t"/>
          <a:lstStyle>
            <a:lvl1pPr algn="l">
              <a:defRPr sz="1100">
                <a:solidFill>
                  <a:schemeClr val="tx1">
                    <a:alpha val="60000"/>
                  </a:schemeClr>
                </a:solidFill>
                <a:effectLst/>
              </a:defRPr>
            </a:lvl1pPr>
          </a:lstStyle>
          <a:p>
            <a:endParaRPr lang="en-GB"/>
          </a:p>
        </p:txBody>
      </p:sp>
      <p:sp>
        <p:nvSpPr>
          <p:cNvPr id="6" name="Slide Number Placeholder 5"/>
          <p:cNvSpPr>
            <a:spLocks noGrp="1"/>
          </p:cNvSpPr>
          <p:nvPr>
            <p:ph type="sldNum" sz="quarter" idx="4"/>
          </p:nvPr>
        </p:nvSpPr>
        <p:spPr>
          <a:xfrm>
            <a:off x="822960" y="5842000"/>
            <a:ext cx="2133600" cy="304800"/>
          </a:xfrm>
          <a:prstGeom prst="rect">
            <a:avLst/>
          </a:prstGeom>
        </p:spPr>
        <p:txBody>
          <a:bodyPr vert="horz" lIns="91440" tIns="45720" rIns="91440" bIns="9144" rtlCol="0" anchor="b"/>
          <a:lstStyle>
            <a:lvl1pPr algn="l">
              <a:defRPr sz="1600">
                <a:solidFill>
                  <a:schemeClr val="tx1">
                    <a:alpha val="60000"/>
                  </a:schemeClr>
                </a:solidFill>
                <a:effectLst/>
              </a:defRPr>
            </a:lvl1pPr>
          </a:lstStyle>
          <a:p>
            <a:fld id="{228F1E57-467D-402B-862F-B65F2E0FEBDC}" type="slidenum">
              <a:rPr lang="en-GB" smtClean="0"/>
              <a:t>‹#›</a:t>
            </a:fld>
            <a:endParaRPr lang="en-GB"/>
          </a:p>
        </p:txBody>
      </p:sp>
    </p:spTree>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spcBef>
          <a:spcPct val="0"/>
        </a:spcBef>
        <a:buNone/>
        <a:defRPr sz="49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56032" algn="l" defTabSz="914400" rtl="0" eaLnBrk="1" latinLnBrk="0" hangingPunct="1">
        <a:spcBef>
          <a:spcPct val="20000"/>
        </a:spcBef>
        <a:spcAft>
          <a:spcPts val="0"/>
        </a:spcAft>
        <a:buSzPct val="60000"/>
        <a:buFont typeface="Wingdings" pitchFamily="2" charset="2"/>
        <a:buChar char=""/>
        <a:defRPr sz="2100" kern="1200">
          <a:solidFill>
            <a:schemeClr val="tx1"/>
          </a:solidFill>
          <a:effectLst>
            <a:outerShdw blurRad="38100" dist="38100" dir="2700000" algn="tl">
              <a:srgbClr val="000000">
                <a:alpha val="43137"/>
              </a:srgbClr>
            </a:outerShdw>
          </a:effectLst>
          <a:latin typeface="+mn-lt"/>
          <a:ea typeface="+mn-ea"/>
          <a:cs typeface="+mn-cs"/>
        </a:defRPr>
      </a:lvl1pPr>
      <a:lvl2pPr marL="640080" indent="-256032" algn="l" defTabSz="914400" rtl="0" eaLnBrk="1" latinLnBrk="0" hangingPunct="1">
        <a:spcBef>
          <a:spcPct val="20000"/>
        </a:spcBef>
        <a:buSzPct val="60000"/>
        <a:buFont typeface="Wingdings" pitchFamily="2" charset="2"/>
        <a:buChar char=""/>
        <a:defRPr sz="1900" kern="1200">
          <a:solidFill>
            <a:schemeClr val="tx1"/>
          </a:solidFill>
          <a:effectLst>
            <a:outerShdw blurRad="38100" dist="38100" dir="2700000" algn="tl">
              <a:srgbClr val="000000">
                <a:alpha val="43137"/>
              </a:srgbClr>
            </a:outerShdw>
          </a:effectLst>
          <a:latin typeface="+mn-lt"/>
          <a:ea typeface="+mn-ea"/>
          <a:cs typeface="+mn-cs"/>
        </a:defRPr>
      </a:lvl2pPr>
      <a:lvl3pPr marL="1005840" indent="-256032" algn="l" defTabSz="914400" rtl="0" eaLnBrk="1" latinLnBrk="0" hangingPunct="1">
        <a:spcBef>
          <a:spcPct val="20000"/>
        </a:spcBef>
        <a:buSzPct val="60000"/>
        <a:buFont typeface="Wingdings" pitchFamily="2" charset="2"/>
        <a:buChar char=""/>
        <a:defRPr sz="17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56032" algn="l" defTabSz="914400" rtl="0" eaLnBrk="1" latinLnBrk="0" hangingPunct="1">
        <a:spcBef>
          <a:spcPct val="20000"/>
        </a:spcBef>
        <a:buSzPct val="60000"/>
        <a:buFont typeface="Wingdings" pitchFamily="2" charset="2"/>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56032" algn="l" defTabSz="914400" rtl="0" eaLnBrk="1" latinLnBrk="0" hangingPunct="1">
        <a:spcBef>
          <a:spcPct val="20000"/>
        </a:spcBef>
        <a:buSzPct val="60000"/>
        <a:buFont typeface="Wingdings" pitchFamily="2" charset="2"/>
        <a:buChar char=""/>
        <a:defRPr sz="1500" kern="1200">
          <a:solidFill>
            <a:schemeClr val="tx1"/>
          </a:solidFill>
          <a:effectLst>
            <a:outerShdw blurRad="38100" dist="38100" dir="2700000" algn="tl">
              <a:srgbClr val="000000">
                <a:alpha val="43137"/>
              </a:srgbClr>
            </a:outerShdw>
          </a:effectLst>
          <a:latin typeface="+mn-lt"/>
          <a:ea typeface="+mn-ea"/>
          <a:cs typeface="+mn-cs"/>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7.xml"/><Relationship Id="rId4" Type="http://schemas.openxmlformats.org/officeDocument/2006/relationships/image" Target="../media/image39.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6.xml"/><Relationship Id="rId5" Type="http://schemas.openxmlformats.org/officeDocument/2006/relationships/image" Target="../media/image12.jpg"/><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755576" y="1988840"/>
            <a:ext cx="7565464" cy="1383010"/>
          </a:xfrm>
        </p:spPr>
        <p:txBody>
          <a:bodyPr/>
          <a:lstStyle/>
          <a:p>
            <a:r>
              <a:rPr lang="en-US" sz="4800" b="1" dirty="0">
                <a:effectLst/>
              </a:rPr>
              <a:t>Educational Center of High-Tech Park </a:t>
            </a:r>
            <a:r>
              <a:rPr lang="en-US" sz="4800" b="1" dirty="0" smtClean="0">
                <a:effectLst/>
              </a:rPr>
              <a:t/>
            </a:r>
            <a:br>
              <a:rPr lang="en-US" sz="4800" b="1" dirty="0" smtClean="0">
                <a:effectLst/>
              </a:rPr>
            </a:br>
            <a:r>
              <a:rPr lang="en-US" sz="4800" b="1" dirty="0" smtClean="0">
                <a:effectLst/>
              </a:rPr>
              <a:t>(</a:t>
            </a:r>
            <a:r>
              <a:rPr lang="en-US" sz="4800" b="1" dirty="0">
                <a:effectLst/>
              </a:rPr>
              <a:t>It-Academy) website </a:t>
            </a:r>
            <a:endParaRPr lang="en-GB" dirty="0"/>
          </a:p>
        </p:txBody>
      </p:sp>
      <p:sp>
        <p:nvSpPr>
          <p:cNvPr id="3" name="Подзаголовок 2"/>
          <p:cNvSpPr>
            <a:spLocks noGrp="1"/>
          </p:cNvSpPr>
          <p:nvPr>
            <p:ph type="subTitle" idx="1"/>
          </p:nvPr>
        </p:nvSpPr>
        <p:spPr/>
        <p:txBody>
          <a:bodyPr>
            <a:normAutofit fontScale="92500"/>
          </a:bodyPr>
          <a:lstStyle/>
          <a:p>
            <a:r>
              <a:rPr lang="en-US" sz="2400" b="1" dirty="0">
                <a:effectLst/>
              </a:rPr>
              <a:t>Test result </a:t>
            </a:r>
            <a:r>
              <a:rPr lang="en-US" sz="2400" b="1" dirty="0" smtClean="0">
                <a:effectLst/>
              </a:rPr>
              <a:t>presentation 24.05.2018 - 25.06.2018</a:t>
            </a:r>
            <a:endParaRPr lang="en-GB" sz="2400" dirty="0"/>
          </a:p>
        </p:txBody>
      </p:sp>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2280" y="5013176"/>
            <a:ext cx="1701587" cy="1701587"/>
          </a:xfrm>
          <a:prstGeom prst="rect">
            <a:avLst/>
          </a:prstGeom>
        </p:spPr>
      </p:pic>
    </p:spTree>
    <p:extLst>
      <p:ext uri="{BB962C8B-B14F-4D97-AF65-F5344CB8AC3E}">
        <p14:creationId xmlns:p14="http://schemas.microsoft.com/office/powerpoint/2010/main" val="219604820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36888"/>
            <a:ext cx="9144000" cy="3184223"/>
          </a:xfrm>
          <a:prstGeom prst="rect">
            <a:avLst/>
          </a:prstGeom>
        </p:spPr>
      </p:pic>
    </p:spTree>
    <p:extLst>
      <p:ext uri="{BB962C8B-B14F-4D97-AF65-F5344CB8AC3E}">
        <p14:creationId xmlns:p14="http://schemas.microsoft.com/office/powerpoint/2010/main" val="30778251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9375"/>
            <a:ext cx="9144000" cy="5719249"/>
          </a:xfrm>
          <a:prstGeom prst="rect">
            <a:avLst/>
          </a:prstGeom>
        </p:spPr>
      </p:pic>
    </p:spTree>
    <p:extLst>
      <p:ext uri="{BB962C8B-B14F-4D97-AF65-F5344CB8AC3E}">
        <p14:creationId xmlns:p14="http://schemas.microsoft.com/office/powerpoint/2010/main" val="38444838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15616" y="836712"/>
            <a:ext cx="7543800" cy="914400"/>
          </a:xfrm>
        </p:spPr>
        <p:txBody>
          <a:bodyPr/>
          <a:lstStyle/>
          <a:p>
            <a:r>
              <a:rPr lang="en-US" dirty="0" smtClean="0"/>
              <a:t>Bugs found</a:t>
            </a:r>
            <a:endParaRPr lang="en-GB" dirty="0"/>
          </a:p>
        </p:txBody>
      </p:sp>
      <p:graphicFrame>
        <p:nvGraphicFramePr>
          <p:cNvPr id="3" name="Таблица 2"/>
          <p:cNvGraphicFramePr>
            <a:graphicFrameLocks noGrp="1"/>
          </p:cNvGraphicFramePr>
          <p:nvPr>
            <p:extLst>
              <p:ext uri="{D42A27DB-BD31-4B8C-83A1-F6EECF244321}">
                <p14:modId xmlns:p14="http://schemas.microsoft.com/office/powerpoint/2010/main" val="303875006"/>
              </p:ext>
            </p:extLst>
          </p:nvPr>
        </p:nvGraphicFramePr>
        <p:xfrm>
          <a:off x="395536" y="2259066"/>
          <a:ext cx="8424936" cy="2394069"/>
        </p:xfrm>
        <a:graphic>
          <a:graphicData uri="http://schemas.openxmlformats.org/drawingml/2006/table">
            <a:tbl>
              <a:tblPr firstRow="1" firstCol="1" bandRow="1">
                <a:tableStyleId>{5C22544A-7EE6-4342-B048-85BDC9FD1C3A}</a:tableStyleId>
              </a:tblPr>
              <a:tblGrid>
                <a:gridCol w="1390127"/>
                <a:gridCol w="1202161"/>
                <a:gridCol w="1042210"/>
                <a:gridCol w="1181774"/>
                <a:gridCol w="1181774"/>
                <a:gridCol w="1213445"/>
                <a:gridCol w="1213445"/>
              </a:tblGrid>
              <a:tr h="798023">
                <a:tc rowSpan="2">
                  <a:txBody>
                    <a:bodyPr/>
                    <a:lstStyle/>
                    <a:p>
                      <a:pPr algn="ctr">
                        <a:lnSpc>
                          <a:spcPct val="107000"/>
                        </a:lnSpc>
                        <a:spcAft>
                          <a:spcPts val="0"/>
                        </a:spcAft>
                      </a:pPr>
                      <a:r>
                        <a:rPr lang="en-US" sz="2000" b="1" dirty="0">
                          <a:solidFill>
                            <a:schemeClr val="tx2">
                              <a:lumMod val="25000"/>
                            </a:schemeClr>
                          </a:solidFill>
                          <a:effectLst/>
                        </a:rPr>
                        <a:t>Status</a:t>
                      </a:r>
                      <a:endParaRPr lang="en-GB" sz="2000" b="1" dirty="0">
                        <a:solidFill>
                          <a:schemeClr val="tx2">
                            <a:lumMod val="25000"/>
                          </a:schemeClr>
                        </a:solidFill>
                        <a:effectLst/>
                        <a:latin typeface="Calibri"/>
                        <a:ea typeface="Calibri"/>
                        <a:cs typeface="Times New Roman"/>
                      </a:endParaRPr>
                    </a:p>
                  </a:txBody>
                  <a:tcPr marL="65127" marR="65127" marT="0" marB="0" anchor="ctr">
                    <a:solidFill>
                      <a:schemeClr val="accent5">
                        <a:lumMod val="20000"/>
                        <a:lumOff val="80000"/>
                      </a:schemeClr>
                    </a:solidFill>
                  </a:tcPr>
                </a:tc>
                <a:tc rowSpan="2">
                  <a:txBody>
                    <a:bodyPr/>
                    <a:lstStyle/>
                    <a:p>
                      <a:pPr algn="ctr">
                        <a:lnSpc>
                          <a:spcPct val="107000"/>
                        </a:lnSpc>
                        <a:spcAft>
                          <a:spcPts val="0"/>
                        </a:spcAft>
                      </a:pPr>
                      <a:r>
                        <a:rPr lang="ru-RU" sz="2000" b="1" dirty="0">
                          <a:solidFill>
                            <a:schemeClr val="tx2">
                              <a:lumMod val="25000"/>
                            </a:schemeClr>
                          </a:solidFill>
                          <a:effectLst/>
                        </a:rPr>
                        <a:t>Q</a:t>
                      </a:r>
                      <a:r>
                        <a:rPr lang="en-US" sz="2000" b="1" dirty="0" err="1">
                          <a:solidFill>
                            <a:schemeClr val="tx2">
                              <a:lumMod val="25000"/>
                            </a:schemeClr>
                          </a:solidFill>
                          <a:effectLst/>
                        </a:rPr>
                        <a:t>uantity</a:t>
                      </a:r>
                      <a:endParaRPr lang="en-GB" sz="2000" b="1" dirty="0">
                        <a:solidFill>
                          <a:schemeClr val="tx2">
                            <a:lumMod val="25000"/>
                          </a:schemeClr>
                        </a:solidFill>
                        <a:effectLst/>
                        <a:latin typeface="Calibri"/>
                        <a:ea typeface="Calibri"/>
                        <a:cs typeface="Times New Roman"/>
                      </a:endParaRPr>
                    </a:p>
                  </a:txBody>
                  <a:tcPr marL="65127" marR="65127" marT="0" marB="0" anchor="ctr">
                    <a:solidFill>
                      <a:schemeClr val="accent5">
                        <a:lumMod val="20000"/>
                        <a:lumOff val="80000"/>
                      </a:schemeClr>
                    </a:solidFill>
                  </a:tcPr>
                </a:tc>
                <a:tc gridSpan="5">
                  <a:txBody>
                    <a:bodyPr/>
                    <a:lstStyle/>
                    <a:p>
                      <a:pPr algn="ctr">
                        <a:lnSpc>
                          <a:spcPct val="107000"/>
                        </a:lnSpc>
                        <a:spcAft>
                          <a:spcPts val="0"/>
                        </a:spcAft>
                      </a:pPr>
                      <a:r>
                        <a:rPr lang="en-US" sz="2000" b="1" dirty="0">
                          <a:solidFill>
                            <a:schemeClr val="tx2">
                              <a:lumMod val="25000"/>
                            </a:schemeClr>
                          </a:solidFill>
                          <a:effectLst/>
                        </a:rPr>
                        <a:t>Severity</a:t>
                      </a:r>
                      <a:endParaRPr lang="en-GB" sz="2000" b="1" dirty="0">
                        <a:solidFill>
                          <a:schemeClr val="tx2">
                            <a:lumMod val="25000"/>
                          </a:schemeClr>
                        </a:solidFill>
                        <a:effectLst/>
                        <a:latin typeface="Calibri"/>
                        <a:ea typeface="Calibri"/>
                        <a:cs typeface="Times New Roman"/>
                      </a:endParaRPr>
                    </a:p>
                  </a:txBody>
                  <a:tcPr marL="65127" marR="65127" marT="0" marB="0" anchor="ctr">
                    <a:solidFill>
                      <a:schemeClr val="accent5">
                        <a:lumMod val="20000"/>
                        <a:lumOff val="80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798023">
                <a:tc vMerge="1">
                  <a:txBody>
                    <a:bodyPr/>
                    <a:lstStyle/>
                    <a:p>
                      <a:endParaRPr lang="en-GB"/>
                    </a:p>
                  </a:txBody>
                  <a:tcPr/>
                </a:tc>
                <a:tc vMerge="1">
                  <a:txBody>
                    <a:bodyPr/>
                    <a:lstStyle/>
                    <a:p>
                      <a:endParaRPr lang="en-GB"/>
                    </a:p>
                  </a:txBody>
                  <a:tcPr/>
                </a:tc>
                <a:tc>
                  <a:txBody>
                    <a:bodyPr/>
                    <a:lstStyle/>
                    <a:p>
                      <a:pPr algn="ctr">
                        <a:lnSpc>
                          <a:spcPct val="107000"/>
                        </a:lnSpc>
                        <a:spcAft>
                          <a:spcPts val="0"/>
                        </a:spcAft>
                      </a:pPr>
                      <a:r>
                        <a:rPr lang="en-US" sz="2000" b="1" dirty="0">
                          <a:solidFill>
                            <a:schemeClr val="tx2">
                              <a:lumMod val="25000"/>
                            </a:schemeClr>
                          </a:solidFill>
                          <a:effectLst/>
                        </a:rPr>
                        <a:t>Blocker</a:t>
                      </a:r>
                      <a:endParaRPr lang="en-GB" sz="2000" b="1" dirty="0">
                        <a:solidFill>
                          <a:schemeClr val="tx2">
                            <a:lumMod val="25000"/>
                          </a:schemeClr>
                        </a:solidFill>
                        <a:effectLst/>
                        <a:latin typeface="Calibri"/>
                        <a:ea typeface="Calibri"/>
                        <a:cs typeface="Times New Roman"/>
                      </a:endParaRPr>
                    </a:p>
                  </a:txBody>
                  <a:tcPr marL="65127" marR="65127" marT="0" marB="0" anchor="ctr">
                    <a:solidFill>
                      <a:schemeClr val="bg2">
                        <a:lumMod val="20000"/>
                        <a:lumOff val="80000"/>
                      </a:schemeClr>
                    </a:solidFill>
                  </a:tcPr>
                </a:tc>
                <a:tc>
                  <a:txBody>
                    <a:bodyPr/>
                    <a:lstStyle/>
                    <a:p>
                      <a:pPr algn="ctr">
                        <a:lnSpc>
                          <a:spcPct val="107000"/>
                        </a:lnSpc>
                        <a:spcAft>
                          <a:spcPts val="0"/>
                        </a:spcAft>
                      </a:pPr>
                      <a:r>
                        <a:rPr lang="en-US" sz="2000" b="1" dirty="0">
                          <a:solidFill>
                            <a:schemeClr val="tx2">
                              <a:lumMod val="25000"/>
                            </a:schemeClr>
                          </a:solidFill>
                          <a:effectLst/>
                        </a:rPr>
                        <a:t>Critical</a:t>
                      </a:r>
                      <a:endParaRPr lang="en-GB" sz="2000" b="1" dirty="0">
                        <a:solidFill>
                          <a:schemeClr val="tx2">
                            <a:lumMod val="25000"/>
                          </a:schemeClr>
                        </a:solidFill>
                        <a:effectLst/>
                        <a:latin typeface="Calibri"/>
                        <a:ea typeface="Calibri"/>
                        <a:cs typeface="Times New Roman"/>
                      </a:endParaRPr>
                    </a:p>
                  </a:txBody>
                  <a:tcPr marL="65127" marR="65127" marT="0" marB="0" anchor="ctr">
                    <a:solidFill>
                      <a:schemeClr val="accent2">
                        <a:lumMod val="40000"/>
                        <a:lumOff val="60000"/>
                      </a:schemeClr>
                    </a:solidFill>
                  </a:tcPr>
                </a:tc>
                <a:tc>
                  <a:txBody>
                    <a:bodyPr/>
                    <a:lstStyle/>
                    <a:p>
                      <a:pPr algn="ctr">
                        <a:lnSpc>
                          <a:spcPct val="107000"/>
                        </a:lnSpc>
                        <a:spcAft>
                          <a:spcPts val="0"/>
                        </a:spcAft>
                      </a:pPr>
                      <a:r>
                        <a:rPr lang="en-US" sz="2000" b="1" dirty="0">
                          <a:solidFill>
                            <a:schemeClr val="tx2">
                              <a:lumMod val="25000"/>
                            </a:schemeClr>
                          </a:solidFill>
                          <a:effectLst/>
                        </a:rPr>
                        <a:t>Major</a:t>
                      </a:r>
                      <a:endParaRPr lang="en-GB" sz="2000" b="1" dirty="0">
                        <a:solidFill>
                          <a:schemeClr val="tx2">
                            <a:lumMod val="25000"/>
                          </a:schemeClr>
                        </a:solidFill>
                        <a:effectLst/>
                        <a:latin typeface="Calibri"/>
                        <a:ea typeface="Calibri"/>
                        <a:cs typeface="Times New Roman"/>
                      </a:endParaRPr>
                    </a:p>
                  </a:txBody>
                  <a:tcPr marL="65127" marR="65127" marT="0" marB="0" anchor="ctr">
                    <a:solidFill>
                      <a:schemeClr val="accent2">
                        <a:lumMod val="20000"/>
                        <a:lumOff val="80000"/>
                      </a:schemeClr>
                    </a:solidFill>
                  </a:tcPr>
                </a:tc>
                <a:tc>
                  <a:txBody>
                    <a:bodyPr/>
                    <a:lstStyle/>
                    <a:p>
                      <a:pPr algn="ctr">
                        <a:lnSpc>
                          <a:spcPct val="107000"/>
                        </a:lnSpc>
                        <a:spcAft>
                          <a:spcPts val="0"/>
                        </a:spcAft>
                      </a:pPr>
                      <a:r>
                        <a:rPr lang="en-US" sz="2000" b="1" dirty="0">
                          <a:solidFill>
                            <a:schemeClr val="tx2">
                              <a:lumMod val="25000"/>
                            </a:schemeClr>
                          </a:solidFill>
                          <a:effectLst/>
                        </a:rPr>
                        <a:t>Minor</a:t>
                      </a:r>
                      <a:endParaRPr lang="en-GB" sz="2000" b="1" dirty="0">
                        <a:solidFill>
                          <a:schemeClr val="tx2">
                            <a:lumMod val="25000"/>
                          </a:schemeClr>
                        </a:solidFill>
                        <a:effectLst/>
                        <a:latin typeface="Calibri"/>
                        <a:ea typeface="Calibri"/>
                        <a:cs typeface="Times New Roman"/>
                      </a:endParaRPr>
                    </a:p>
                  </a:txBody>
                  <a:tcPr marL="65127" marR="65127" marT="0" marB="0" anchor="ctr">
                    <a:solidFill>
                      <a:schemeClr val="accent1">
                        <a:lumMod val="20000"/>
                        <a:lumOff val="80000"/>
                      </a:schemeClr>
                    </a:solidFill>
                  </a:tcPr>
                </a:tc>
                <a:tc>
                  <a:txBody>
                    <a:bodyPr/>
                    <a:lstStyle/>
                    <a:p>
                      <a:pPr algn="ctr">
                        <a:lnSpc>
                          <a:spcPct val="107000"/>
                        </a:lnSpc>
                        <a:spcAft>
                          <a:spcPts val="0"/>
                        </a:spcAft>
                      </a:pPr>
                      <a:r>
                        <a:rPr lang="en-US" sz="2000" b="1" dirty="0">
                          <a:solidFill>
                            <a:schemeClr val="tx2">
                              <a:lumMod val="25000"/>
                            </a:schemeClr>
                          </a:solidFill>
                          <a:effectLst/>
                        </a:rPr>
                        <a:t>Trivial</a:t>
                      </a:r>
                      <a:endParaRPr lang="en-GB" sz="2000" b="1" dirty="0">
                        <a:solidFill>
                          <a:schemeClr val="tx2">
                            <a:lumMod val="25000"/>
                          </a:schemeClr>
                        </a:solidFill>
                        <a:effectLst/>
                        <a:latin typeface="Calibri"/>
                        <a:ea typeface="Calibri"/>
                        <a:cs typeface="Times New Roman"/>
                      </a:endParaRPr>
                    </a:p>
                  </a:txBody>
                  <a:tcPr marL="65127" marR="65127" marT="0" marB="0" anchor="ctr">
                    <a:solidFill>
                      <a:schemeClr val="accent6">
                        <a:lumMod val="20000"/>
                        <a:lumOff val="80000"/>
                      </a:schemeClr>
                    </a:solidFill>
                  </a:tcPr>
                </a:tc>
              </a:tr>
              <a:tr h="798023">
                <a:tc>
                  <a:txBody>
                    <a:bodyPr/>
                    <a:lstStyle/>
                    <a:p>
                      <a:pPr algn="ctr">
                        <a:lnSpc>
                          <a:spcPct val="107000"/>
                        </a:lnSpc>
                        <a:spcAft>
                          <a:spcPts val="0"/>
                        </a:spcAft>
                      </a:pPr>
                      <a:r>
                        <a:rPr lang="en-US" sz="2000" b="1">
                          <a:solidFill>
                            <a:schemeClr val="tx2">
                              <a:lumMod val="25000"/>
                            </a:schemeClr>
                          </a:solidFill>
                          <a:effectLst/>
                        </a:rPr>
                        <a:t>Submitted</a:t>
                      </a:r>
                      <a:endParaRPr lang="en-GB" sz="2000" b="1">
                        <a:solidFill>
                          <a:schemeClr val="tx2">
                            <a:lumMod val="25000"/>
                          </a:schemeClr>
                        </a:solidFill>
                        <a:effectLst/>
                        <a:latin typeface="Calibri"/>
                        <a:ea typeface="Calibri"/>
                        <a:cs typeface="Times New Roman"/>
                      </a:endParaRPr>
                    </a:p>
                  </a:txBody>
                  <a:tcPr marL="65127" marR="65127" marT="0" marB="0" anchor="ctr">
                    <a:solidFill>
                      <a:schemeClr val="accent5">
                        <a:lumMod val="20000"/>
                        <a:lumOff val="80000"/>
                      </a:schemeClr>
                    </a:solidFill>
                  </a:tcPr>
                </a:tc>
                <a:tc>
                  <a:txBody>
                    <a:bodyPr/>
                    <a:lstStyle/>
                    <a:p>
                      <a:pPr algn="ctr">
                        <a:lnSpc>
                          <a:spcPct val="107000"/>
                        </a:lnSpc>
                        <a:spcAft>
                          <a:spcPts val="0"/>
                        </a:spcAft>
                      </a:pPr>
                      <a:r>
                        <a:rPr lang="ru-RU" sz="2000" b="1">
                          <a:solidFill>
                            <a:schemeClr val="tx2">
                              <a:lumMod val="25000"/>
                            </a:schemeClr>
                          </a:solidFill>
                          <a:effectLst/>
                        </a:rPr>
                        <a:t>22</a:t>
                      </a:r>
                      <a:endParaRPr lang="en-GB" sz="2000" b="1">
                        <a:solidFill>
                          <a:schemeClr val="tx2">
                            <a:lumMod val="25000"/>
                          </a:schemeClr>
                        </a:solidFill>
                        <a:effectLst/>
                        <a:latin typeface="Calibri"/>
                        <a:ea typeface="Calibri"/>
                        <a:cs typeface="Times New Roman"/>
                      </a:endParaRPr>
                    </a:p>
                  </a:txBody>
                  <a:tcPr marL="65127" marR="65127" marT="0" marB="0" anchor="ctr">
                    <a:solidFill>
                      <a:schemeClr val="accent5">
                        <a:lumMod val="20000"/>
                        <a:lumOff val="80000"/>
                      </a:schemeClr>
                    </a:solidFill>
                  </a:tcPr>
                </a:tc>
                <a:tc>
                  <a:txBody>
                    <a:bodyPr/>
                    <a:lstStyle/>
                    <a:p>
                      <a:pPr algn="ctr">
                        <a:lnSpc>
                          <a:spcPct val="107000"/>
                        </a:lnSpc>
                        <a:spcAft>
                          <a:spcPts val="0"/>
                        </a:spcAft>
                      </a:pPr>
                      <a:r>
                        <a:rPr lang="en-US" sz="2000" b="1" dirty="0">
                          <a:solidFill>
                            <a:schemeClr val="tx2">
                              <a:lumMod val="25000"/>
                            </a:schemeClr>
                          </a:solidFill>
                          <a:effectLst/>
                        </a:rPr>
                        <a:t>0</a:t>
                      </a:r>
                      <a:endParaRPr lang="en-GB" sz="2000" b="1" dirty="0">
                        <a:solidFill>
                          <a:schemeClr val="tx2">
                            <a:lumMod val="25000"/>
                          </a:schemeClr>
                        </a:solidFill>
                        <a:effectLst/>
                        <a:latin typeface="Calibri"/>
                        <a:ea typeface="Calibri"/>
                        <a:cs typeface="Times New Roman"/>
                      </a:endParaRPr>
                    </a:p>
                  </a:txBody>
                  <a:tcPr marL="65127" marR="65127" marT="0" marB="0" anchor="ctr">
                    <a:solidFill>
                      <a:schemeClr val="bg2">
                        <a:lumMod val="20000"/>
                        <a:lumOff val="80000"/>
                      </a:schemeClr>
                    </a:solidFill>
                  </a:tcPr>
                </a:tc>
                <a:tc>
                  <a:txBody>
                    <a:bodyPr/>
                    <a:lstStyle/>
                    <a:p>
                      <a:pPr algn="ctr">
                        <a:lnSpc>
                          <a:spcPct val="107000"/>
                        </a:lnSpc>
                        <a:spcAft>
                          <a:spcPts val="0"/>
                        </a:spcAft>
                      </a:pPr>
                      <a:r>
                        <a:rPr lang="ru-RU" sz="2000" b="1" dirty="0">
                          <a:solidFill>
                            <a:schemeClr val="tx2">
                              <a:lumMod val="25000"/>
                            </a:schemeClr>
                          </a:solidFill>
                          <a:effectLst/>
                        </a:rPr>
                        <a:t>0</a:t>
                      </a:r>
                      <a:endParaRPr lang="en-GB" sz="2000" b="1" dirty="0">
                        <a:solidFill>
                          <a:schemeClr val="tx2">
                            <a:lumMod val="25000"/>
                          </a:schemeClr>
                        </a:solidFill>
                        <a:effectLst/>
                        <a:latin typeface="Calibri"/>
                        <a:ea typeface="Calibri"/>
                        <a:cs typeface="Times New Roman"/>
                      </a:endParaRPr>
                    </a:p>
                  </a:txBody>
                  <a:tcPr marL="65127" marR="65127" marT="0" marB="0" anchor="ctr">
                    <a:solidFill>
                      <a:schemeClr val="accent2">
                        <a:lumMod val="40000"/>
                        <a:lumOff val="60000"/>
                      </a:schemeClr>
                    </a:solidFill>
                  </a:tcPr>
                </a:tc>
                <a:tc>
                  <a:txBody>
                    <a:bodyPr/>
                    <a:lstStyle/>
                    <a:p>
                      <a:pPr algn="ctr">
                        <a:lnSpc>
                          <a:spcPct val="107000"/>
                        </a:lnSpc>
                        <a:spcAft>
                          <a:spcPts val="0"/>
                        </a:spcAft>
                      </a:pPr>
                      <a:r>
                        <a:rPr lang="en-US" sz="2000" b="1" dirty="0">
                          <a:solidFill>
                            <a:schemeClr val="tx2">
                              <a:lumMod val="25000"/>
                            </a:schemeClr>
                          </a:solidFill>
                          <a:effectLst/>
                        </a:rPr>
                        <a:t>2</a:t>
                      </a:r>
                      <a:endParaRPr lang="en-GB" sz="2000" b="1" dirty="0">
                        <a:solidFill>
                          <a:schemeClr val="tx2">
                            <a:lumMod val="25000"/>
                          </a:schemeClr>
                        </a:solidFill>
                        <a:effectLst/>
                        <a:latin typeface="Calibri"/>
                        <a:ea typeface="Calibri"/>
                        <a:cs typeface="Times New Roman"/>
                      </a:endParaRPr>
                    </a:p>
                  </a:txBody>
                  <a:tcPr marL="65127" marR="65127" marT="0" marB="0" anchor="ctr">
                    <a:solidFill>
                      <a:schemeClr val="accent2">
                        <a:lumMod val="20000"/>
                        <a:lumOff val="80000"/>
                      </a:schemeClr>
                    </a:solidFill>
                  </a:tcPr>
                </a:tc>
                <a:tc>
                  <a:txBody>
                    <a:bodyPr/>
                    <a:lstStyle/>
                    <a:p>
                      <a:pPr algn="ctr">
                        <a:lnSpc>
                          <a:spcPct val="107000"/>
                        </a:lnSpc>
                        <a:spcAft>
                          <a:spcPts val="0"/>
                        </a:spcAft>
                      </a:pPr>
                      <a:r>
                        <a:rPr lang="ru-RU" sz="2000" b="1" dirty="0">
                          <a:solidFill>
                            <a:schemeClr val="tx2">
                              <a:lumMod val="25000"/>
                            </a:schemeClr>
                          </a:solidFill>
                          <a:effectLst/>
                        </a:rPr>
                        <a:t>18</a:t>
                      </a:r>
                      <a:endParaRPr lang="en-GB" sz="2000" b="1" dirty="0">
                        <a:solidFill>
                          <a:schemeClr val="tx2">
                            <a:lumMod val="25000"/>
                          </a:schemeClr>
                        </a:solidFill>
                        <a:effectLst/>
                        <a:latin typeface="Calibri"/>
                        <a:ea typeface="Calibri"/>
                        <a:cs typeface="Times New Roman"/>
                      </a:endParaRPr>
                    </a:p>
                  </a:txBody>
                  <a:tcPr marL="65127" marR="65127" marT="0" marB="0" anchor="ctr">
                    <a:solidFill>
                      <a:schemeClr val="accent1">
                        <a:lumMod val="20000"/>
                        <a:lumOff val="80000"/>
                      </a:schemeClr>
                    </a:solidFill>
                  </a:tcPr>
                </a:tc>
                <a:tc>
                  <a:txBody>
                    <a:bodyPr/>
                    <a:lstStyle/>
                    <a:p>
                      <a:pPr algn="ctr">
                        <a:lnSpc>
                          <a:spcPct val="107000"/>
                        </a:lnSpc>
                        <a:spcAft>
                          <a:spcPts val="0"/>
                        </a:spcAft>
                      </a:pPr>
                      <a:r>
                        <a:rPr lang="ru-RU" sz="2000" b="1" dirty="0">
                          <a:solidFill>
                            <a:schemeClr val="tx2">
                              <a:lumMod val="25000"/>
                            </a:schemeClr>
                          </a:solidFill>
                          <a:effectLst/>
                        </a:rPr>
                        <a:t>2</a:t>
                      </a:r>
                      <a:endParaRPr lang="en-GB" sz="2000" b="1" dirty="0">
                        <a:solidFill>
                          <a:schemeClr val="tx2">
                            <a:lumMod val="25000"/>
                          </a:schemeClr>
                        </a:solidFill>
                        <a:effectLst/>
                        <a:latin typeface="Calibri"/>
                        <a:ea typeface="Calibri"/>
                        <a:cs typeface="Times New Roman"/>
                      </a:endParaRPr>
                    </a:p>
                  </a:txBody>
                  <a:tcPr marL="65127" marR="65127" marT="0" marB="0" anchor="ctr">
                    <a:solidFill>
                      <a:schemeClr val="accent6">
                        <a:lumMod val="20000"/>
                        <a:lumOff val="80000"/>
                      </a:schemeClr>
                    </a:solidFill>
                  </a:tcPr>
                </a:tc>
              </a:tr>
            </a:tbl>
          </a:graphicData>
        </a:graphic>
      </p:graphicFrame>
    </p:spTree>
    <p:extLst>
      <p:ext uri="{BB962C8B-B14F-4D97-AF65-F5344CB8AC3E}">
        <p14:creationId xmlns:p14="http://schemas.microsoft.com/office/powerpoint/2010/main" val="7322473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6632"/>
            <a:ext cx="9144000" cy="3011118"/>
          </a:xfrm>
          <a:prstGeom prst="rect">
            <a:avLst/>
          </a:prstGeom>
        </p:spPr>
      </p:pic>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3284472"/>
            <a:ext cx="7884368" cy="3497959"/>
          </a:xfrm>
          <a:prstGeom prst="rect">
            <a:avLst/>
          </a:prstGeom>
        </p:spPr>
      </p:pic>
      <p:sp>
        <p:nvSpPr>
          <p:cNvPr id="7" name="Стрелка вниз 6"/>
          <p:cNvSpPr/>
          <p:nvPr/>
        </p:nvSpPr>
        <p:spPr>
          <a:xfrm>
            <a:off x="251520" y="3429000"/>
            <a:ext cx="720080" cy="1224136"/>
          </a:xfrm>
          <a:prstGeom prst="downArrow">
            <a:avLst/>
          </a:prstGeom>
          <a:solidFill>
            <a:schemeClr val="tx2">
              <a:lumMod val="75000"/>
            </a:schemeClr>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765940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5580112" cy="3452394"/>
          </a:xfrm>
          <a:prstGeom prst="rect">
            <a:avLst/>
          </a:prstGeom>
        </p:spPr>
      </p:pic>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7904" y="3468264"/>
            <a:ext cx="5423576" cy="3389735"/>
          </a:xfrm>
          <a:prstGeom prst="rect">
            <a:avLst/>
          </a:prstGeom>
        </p:spPr>
      </p:pic>
      <p:sp>
        <p:nvSpPr>
          <p:cNvPr id="6" name="Стрелка вниз 5"/>
          <p:cNvSpPr/>
          <p:nvPr/>
        </p:nvSpPr>
        <p:spPr>
          <a:xfrm rot="18615782">
            <a:off x="2535451" y="3510645"/>
            <a:ext cx="720080" cy="1224136"/>
          </a:xfrm>
          <a:prstGeom prst="downArrow">
            <a:avLst/>
          </a:prstGeom>
          <a:solidFill>
            <a:schemeClr val="tx2">
              <a:lumMod val="75000"/>
            </a:schemeClr>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646764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7" y="45196"/>
            <a:ext cx="7848873" cy="3495202"/>
          </a:xfrm>
          <a:prstGeom prst="rect">
            <a:avLst/>
          </a:prstGeom>
        </p:spPr>
      </p:pic>
      <p:pic>
        <p:nvPicPr>
          <p:cNvPr id="3" name="Рисунок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552" y="3645024"/>
            <a:ext cx="8358962" cy="3212976"/>
          </a:xfrm>
          <a:prstGeom prst="rect">
            <a:avLst/>
          </a:prstGeom>
        </p:spPr>
      </p:pic>
    </p:spTree>
    <p:extLst>
      <p:ext uri="{BB962C8B-B14F-4D97-AF65-F5344CB8AC3E}">
        <p14:creationId xmlns:p14="http://schemas.microsoft.com/office/powerpoint/2010/main" val="22550412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260648"/>
            <a:ext cx="3577356" cy="3888431"/>
          </a:xfrm>
          <a:prstGeom prst="rect">
            <a:avLst/>
          </a:prstGeom>
        </p:spPr>
      </p:pic>
      <p:sp>
        <p:nvSpPr>
          <p:cNvPr id="3" name="Стрелка вниз 2"/>
          <p:cNvSpPr/>
          <p:nvPr/>
        </p:nvSpPr>
        <p:spPr>
          <a:xfrm rot="18138767">
            <a:off x="4554274" y="2440281"/>
            <a:ext cx="720080" cy="1224136"/>
          </a:xfrm>
          <a:prstGeom prst="downArrow">
            <a:avLst/>
          </a:prstGeom>
          <a:solidFill>
            <a:schemeClr val="tx2">
              <a:lumMod val="75000"/>
            </a:schemeClr>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Рисунок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2120" y="2581515"/>
            <a:ext cx="3409667" cy="4140879"/>
          </a:xfrm>
          <a:prstGeom prst="rect">
            <a:avLst/>
          </a:prstGeom>
        </p:spPr>
      </p:pic>
    </p:spTree>
    <p:extLst>
      <p:ext uri="{BB962C8B-B14F-4D97-AF65-F5344CB8AC3E}">
        <p14:creationId xmlns:p14="http://schemas.microsoft.com/office/powerpoint/2010/main" val="23689935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rotWithShape="1">
          <a:blip r:embed="rId2">
            <a:extLst>
              <a:ext uri="{28A0092B-C50C-407E-A947-70E740481C1C}">
                <a14:useLocalDpi xmlns:a14="http://schemas.microsoft.com/office/drawing/2010/main" val="0"/>
              </a:ext>
            </a:extLst>
          </a:blip>
          <a:srcRect t="-33856" b="33856"/>
          <a:stretch/>
        </p:blipFill>
        <p:spPr>
          <a:xfrm>
            <a:off x="467544" y="-891480"/>
            <a:ext cx="8172400" cy="2767770"/>
          </a:xfrm>
          <a:prstGeom prst="rect">
            <a:avLst/>
          </a:prstGeom>
        </p:spPr>
      </p:pic>
      <p:pic>
        <p:nvPicPr>
          <p:cNvPr id="3" name="Рисунок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584" y="1990213"/>
            <a:ext cx="7452320" cy="4867297"/>
          </a:xfrm>
          <a:prstGeom prst="rect">
            <a:avLst/>
          </a:prstGeom>
        </p:spPr>
      </p:pic>
    </p:spTree>
    <p:extLst>
      <p:ext uri="{BB962C8B-B14F-4D97-AF65-F5344CB8AC3E}">
        <p14:creationId xmlns:p14="http://schemas.microsoft.com/office/powerpoint/2010/main" val="33818638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520" y="2467313"/>
            <a:ext cx="4270827" cy="2793313"/>
          </a:xfrm>
          <a:prstGeom prst="rect">
            <a:avLst/>
          </a:prstGeom>
        </p:spPr>
      </p:pic>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1052736"/>
            <a:ext cx="6501302" cy="5157191"/>
          </a:xfrm>
          <a:prstGeom prst="rect">
            <a:avLst/>
          </a:prstGeom>
        </p:spPr>
      </p:pic>
    </p:spTree>
    <p:extLst>
      <p:ext uri="{BB962C8B-B14F-4D97-AF65-F5344CB8AC3E}">
        <p14:creationId xmlns:p14="http://schemas.microsoft.com/office/powerpoint/2010/main" val="40627211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9" y="1052736"/>
            <a:ext cx="9144000" cy="5439031"/>
          </a:xfrm>
          <a:prstGeom prst="rect">
            <a:avLst/>
          </a:prstGeom>
        </p:spPr>
      </p:pic>
    </p:spTree>
    <p:extLst>
      <p:ext uri="{BB962C8B-B14F-4D97-AF65-F5344CB8AC3E}">
        <p14:creationId xmlns:p14="http://schemas.microsoft.com/office/powerpoint/2010/main" val="13987059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155" y="44"/>
            <a:ext cx="10266393" cy="6669315"/>
          </a:xfrm>
          <a:prstGeom prst="rect">
            <a:avLst/>
          </a:prstGeom>
        </p:spPr>
      </p:pic>
      <p:sp>
        <p:nvSpPr>
          <p:cNvPr id="2" name="Заголовок 1"/>
          <p:cNvSpPr>
            <a:spLocks noGrp="1"/>
          </p:cNvSpPr>
          <p:nvPr>
            <p:ph type="title"/>
          </p:nvPr>
        </p:nvSpPr>
        <p:spPr>
          <a:xfrm>
            <a:off x="107504" y="3429000"/>
            <a:ext cx="5976664" cy="2736304"/>
          </a:xfrm>
        </p:spPr>
        <p:txBody>
          <a:bodyPr/>
          <a:lstStyle/>
          <a:p>
            <a:r>
              <a:rPr lang="en-GB" sz="1800" dirty="0">
                <a:effectLst/>
              </a:rPr>
              <a:t>The educational </a:t>
            </a:r>
            <a:r>
              <a:rPr lang="en-GB" sz="1800" dirty="0" err="1">
                <a:effectLst/>
              </a:rPr>
              <a:t>center</a:t>
            </a:r>
            <a:r>
              <a:rPr lang="en-GB" sz="1800" dirty="0">
                <a:effectLst/>
              </a:rPr>
              <a:t> of the High-Tech Park prepares highly qualified specialists able to work in a dynamically developing industry. Annually our </a:t>
            </a:r>
            <a:r>
              <a:rPr lang="en-GB" sz="1800" dirty="0" err="1">
                <a:effectLst/>
              </a:rPr>
              <a:t>center</a:t>
            </a:r>
            <a:r>
              <a:rPr lang="en-GB" sz="1800" dirty="0">
                <a:effectLst/>
              </a:rPr>
              <a:t> prepares more than 1000 specialists in such areas as software development, testing, design, business analysis. Our teachers have developed more than 127 training courses of different levels of training.</a:t>
            </a:r>
            <a:r>
              <a:rPr lang="en-GB" sz="1600" dirty="0">
                <a:effectLst/>
              </a:rPr>
              <a:t/>
            </a:r>
            <a:br>
              <a:rPr lang="en-GB" sz="1600" dirty="0">
                <a:effectLst/>
              </a:rPr>
            </a:br>
            <a:endParaRPr lang="en-GB" sz="1600" dirty="0"/>
          </a:p>
        </p:txBody>
      </p:sp>
    </p:spTree>
    <p:extLst>
      <p:ext uri="{BB962C8B-B14F-4D97-AF65-F5344CB8AC3E}">
        <p14:creationId xmlns:p14="http://schemas.microsoft.com/office/powerpoint/2010/main" val="109026673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528" y="77638"/>
            <a:ext cx="5767627" cy="3473617"/>
          </a:xfrm>
          <a:prstGeom prst="rect">
            <a:avLst/>
          </a:prstGeom>
        </p:spPr>
      </p:pic>
      <p:pic>
        <p:nvPicPr>
          <p:cNvPr id="4" name="Рисунок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9752" y="3573016"/>
            <a:ext cx="4878548" cy="3437903"/>
          </a:xfrm>
          <a:prstGeom prst="rect">
            <a:avLst/>
          </a:prstGeom>
        </p:spPr>
      </p:pic>
    </p:spTree>
    <p:extLst>
      <p:ext uri="{BB962C8B-B14F-4D97-AF65-F5344CB8AC3E}">
        <p14:creationId xmlns:p14="http://schemas.microsoft.com/office/powerpoint/2010/main" val="15793498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39752" y="2971"/>
            <a:ext cx="3857625" cy="6858000"/>
          </a:xfrm>
          <a:prstGeom prst="rect">
            <a:avLst/>
          </a:prstGeom>
        </p:spPr>
      </p:pic>
    </p:spTree>
    <p:extLst>
      <p:ext uri="{BB962C8B-B14F-4D97-AF65-F5344CB8AC3E}">
        <p14:creationId xmlns:p14="http://schemas.microsoft.com/office/powerpoint/2010/main" val="13175251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576" y="3607496"/>
            <a:ext cx="2960563" cy="3195810"/>
          </a:xfrm>
          <a:prstGeom prst="rect">
            <a:avLst/>
          </a:prstGeom>
        </p:spPr>
      </p:pic>
      <p:pic>
        <p:nvPicPr>
          <p:cNvPr id="3" name="Рисунок 2"/>
          <p:cNvPicPr>
            <a:picLocks noChangeAspect="1"/>
          </p:cNvPicPr>
          <p:nvPr/>
        </p:nvPicPr>
        <p:blipFill rotWithShape="1">
          <a:blip r:embed="rId3" cstate="print">
            <a:extLst>
              <a:ext uri="{28A0092B-C50C-407E-A947-70E740481C1C}">
                <a14:useLocalDpi xmlns:a14="http://schemas.microsoft.com/office/drawing/2010/main" val="0"/>
              </a:ext>
            </a:extLst>
          </a:blip>
          <a:srcRect t="-24339" b="24339"/>
          <a:stretch/>
        </p:blipFill>
        <p:spPr>
          <a:xfrm>
            <a:off x="17811" y="-1179512"/>
            <a:ext cx="9144000" cy="4750594"/>
          </a:xfrm>
          <a:prstGeom prst="rect">
            <a:avLst/>
          </a:prstGeom>
        </p:spPr>
      </p:pic>
      <p:pic>
        <p:nvPicPr>
          <p:cNvPr id="4" name="Рисунок 3"/>
          <p:cNvPicPr>
            <a:picLocks noChangeAspect="1"/>
          </p:cNvPicPr>
          <p:nvPr/>
        </p:nvPicPr>
        <p:blipFill rotWithShape="1">
          <a:blip r:embed="rId4" cstate="print">
            <a:extLst>
              <a:ext uri="{28A0092B-C50C-407E-A947-70E740481C1C}">
                <a14:useLocalDpi xmlns:a14="http://schemas.microsoft.com/office/drawing/2010/main" val="0"/>
              </a:ext>
            </a:extLst>
          </a:blip>
          <a:srcRect l="-36364" t="21973" r="36364" b="-21973"/>
          <a:stretch/>
        </p:blipFill>
        <p:spPr>
          <a:xfrm>
            <a:off x="1907704" y="3607496"/>
            <a:ext cx="6551712" cy="4115294"/>
          </a:xfrm>
          <a:prstGeom prst="rect">
            <a:avLst/>
          </a:prstGeom>
        </p:spPr>
      </p:pic>
    </p:spTree>
    <p:extLst>
      <p:ext uri="{BB962C8B-B14F-4D97-AF65-F5344CB8AC3E}">
        <p14:creationId xmlns:p14="http://schemas.microsoft.com/office/powerpoint/2010/main" val="36900160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7544" y="3068960"/>
            <a:ext cx="8479904" cy="1656184"/>
          </a:xfrm>
        </p:spPr>
        <p:txBody>
          <a:bodyPr/>
          <a:lstStyle/>
          <a:p>
            <a:r>
              <a:rPr lang="en-GB" sz="6000" dirty="0"/>
              <a:t>Thank you for </a:t>
            </a:r>
            <a:r>
              <a:rPr lang="en-GB" sz="6000" dirty="0" smtClean="0"/>
              <a:t>attention!</a:t>
            </a:r>
            <a:r>
              <a:rPr lang="en-GB" sz="6000" dirty="0"/>
              <a:t/>
            </a:r>
            <a:br>
              <a:rPr lang="en-GB" sz="6000" dirty="0"/>
            </a:br>
            <a:endParaRPr lang="en-GB" sz="6000" dirty="0"/>
          </a:p>
        </p:txBody>
      </p:sp>
    </p:spTree>
    <p:extLst>
      <p:ext uri="{BB962C8B-B14F-4D97-AF65-F5344CB8AC3E}">
        <p14:creationId xmlns:p14="http://schemas.microsoft.com/office/powerpoint/2010/main" val="33679010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155" y="44"/>
            <a:ext cx="10266393" cy="6669315"/>
          </a:xfrm>
          <a:prstGeom prst="rect">
            <a:avLst/>
          </a:prstGeom>
        </p:spPr>
      </p:pic>
      <p:sp>
        <p:nvSpPr>
          <p:cNvPr id="2" name="Заголовок 1"/>
          <p:cNvSpPr>
            <a:spLocks noGrp="1"/>
          </p:cNvSpPr>
          <p:nvPr>
            <p:ph type="title"/>
          </p:nvPr>
        </p:nvSpPr>
        <p:spPr>
          <a:xfrm>
            <a:off x="107504" y="3140968"/>
            <a:ext cx="5976664" cy="2736304"/>
          </a:xfrm>
        </p:spPr>
        <p:txBody>
          <a:bodyPr/>
          <a:lstStyle/>
          <a:p>
            <a:r>
              <a:rPr lang="en-GB" sz="1600" dirty="0">
                <a:effectLst/>
              </a:rPr>
              <a:t>The IT Academy was opened in 2011, six years after the founding of the High-Tech Park. The </a:t>
            </a:r>
            <a:r>
              <a:rPr lang="en-GB" sz="1600" dirty="0" err="1">
                <a:effectLst/>
              </a:rPr>
              <a:t>center</a:t>
            </a:r>
            <a:r>
              <a:rPr lang="en-GB" sz="1600" dirty="0">
                <a:effectLst/>
              </a:rPr>
              <a:t> was created to meet the need for qualified personnel and since the release of the first specialists the </a:t>
            </a:r>
            <a:r>
              <a:rPr lang="en-GB" sz="1600" dirty="0" err="1">
                <a:effectLst/>
              </a:rPr>
              <a:t>center</a:t>
            </a:r>
            <a:r>
              <a:rPr lang="en-GB" sz="1600" dirty="0">
                <a:effectLst/>
              </a:rPr>
              <a:t> has gone a long way of development and development. Today they can be proud of the title of the best IT education </a:t>
            </a:r>
            <a:r>
              <a:rPr lang="en-GB" sz="1600" dirty="0" err="1">
                <a:effectLst/>
              </a:rPr>
              <a:t>center</a:t>
            </a:r>
            <a:r>
              <a:rPr lang="en-GB" sz="1600" dirty="0">
                <a:effectLst/>
              </a:rPr>
              <a:t>. </a:t>
            </a:r>
            <a:br>
              <a:rPr lang="en-GB" sz="1600" dirty="0">
                <a:effectLst/>
              </a:rPr>
            </a:br>
            <a:r>
              <a:rPr lang="en-GB" sz="1600" dirty="0">
                <a:effectLst/>
              </a:rPr>
              <a:t/>
            </a:r>
            <a:br>
              <a:rPr lang="en-GB" sz="1600" dirty="0">
                <a:effectLst/>
              </a:rPr>
            </a:br>
            <a:endParaRPr lang="en-GB" sz="1600" dirty="0"/>
          </a:p>
        </p:txBody>
      </p:sp>
    </p:spTree>
    <p:extLst>
      <p:ext uri="{BB962C8B-B14F-4D97-AF65-F5344CB8AC3E}">
        <p14:creationId xmlns:p14="http://schemas.microsoft.com/office/powerpoint/2010/main" val="353769195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7544" y="548680"/>
            <a:ext cx="7543800" cy="914400"/>
          </a:xfrm>
        </p:spPr>
        <p:txBody>
          <a:bodyPr/>
          <a:lstStyle/>
          <a:p>
            <a:r>
              <a:rPr lang="en-US" dirty="0" smtClean="0"/>
              <a:t>Group's device </a:t>
            </a:r>
            <a:r>
              <a:rPr lang="en-GB" dirty="0">
                <a:effectLst/>
              </a:rPr>
              <a:t>division </a:t>
            </a:r>
            <a:endParaRPr lang="en-GB" dirty="0"/>
          </a:p>
        </p:txBody>
      </p:sp>
      <p:graphicFrame>
        <p:nvGraphicFramePr>
          <p:cNvPr id="3" name="Таблица 2"/>
          <p:cNvGraphicFramePr>
            <a:graphicFrameLocks noGrp="1"/>
          </p:cNvGraphicFramePr>
          <p:nvPr>
            <p:extLst>
              <p:ext uri="{D42A27DB-BD31-4B8C-83A1-F6EECF244321}">
                <p14:modId xmlns:p14="http://schemas.microsoft.com/office/powerpoint/2010/main" val="2080948814"/>
              </p:ext>
            </p:extLst>
          </p:nvPr>
        </p:nvGraphicFramePr>
        <p:xfrm>
          <a:off x="971600" y="1700808"/>
          <a:ext cx="7128792" cy="3807703"/>
        </p:xfrm>
        <a:graphic>
          <a:graphicData uri="http://schemas.openxmlformats.org/drawingml/2006/table">
            <a:tbl>
              <a:tblPr/>
              <a:tblGrid>
                <a:gridCol w="971458"/>
                <a:gridCol w="1414330"/>
                <a:gridCol w="1542905"/>
                <a:gridCol w="1457188"/>
                <a:gridCol w="1742911"/>
              </a:tblGrid>
              <a:tr h="670863">
                <a:tc>
                  <a:txBody>
                    <a:bodyPr/>
                    <a:lstStyle/>
                    <a:p>
                      <a:pPr algn="l" fontAlgn="b"/>
                      <a:r>
                        <a:rPr lang="en-GB" sz="1100" b="0" i="0" u="none" strike="noStrike" dirty="0">
                          <a:solidFill>
                            <a:srgbClr val="000000"/>
                          </a:solidFill>
                          <a:effectLst/>
                          <a:latin typeface="Calibri"/>
                        </a:rPr>
                        <a:t> </a:t>
                      </a:r>
                    </a:p>
                  </a:txBody>
                  <a:tcPr marL="9162" marR="9162" marT="91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1" i="0" u="none" strike="noStrike" dirty="0">
                          <a:solidFill>
                            <a:schemeClr val="tx1"/>
                          </a:solidFill>
                          <a:effectLst/>
                          <a:latin typeface="+mj-lt"/>
                        </a:rPr>
                        <a:t>Tatiana</a:t>
                      </a:r>
                    </a:p>
                  </a:txBody>
                  <a:tcPr marL="9162" marR="9162" marT="91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1" i="0" u="none" strike="noStrike" dirty="0">
                          <a:solidFill>
                            <a:schemeClr val="tx1"/>
                          </a:solidFill>
                          <a:effectLst/>
                          <a:latin typeface="+mj-lt"/>
                        </a:rPr>
                        <a:t>Anton</a:t>
                      </a:r>
                    </a:p>
                  </a:txBody>
                  <a:tcPr marL="9162" marR="9162" marT="91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1" i="0" u="none" strike="noStrike">
                          <a:solidFill>
                            <a:schemeClr val="tx1"/>
                          </a:solidFill>
                          <a:effectLst/>
                          <a:latin typeface="+mj-lt"/>
                        </a:rPr>
                        <a:t>Nadia</a:t>
                      </a:r>
                    </a:p>
                  </a:txBody>
                  <a:tcPr marL="9162" marR="9162" marT="91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b="1" i="0" u="none" strike="noStrike">
                          <a:solidFill>
                            <a:schemeClr val="tx1"/>
                          </a:solidFill>
                          <a:effectLst/>
                          <a:latin typeface="+mj-lt"/>
                        </a:rPr>
                        <a:t>Vlad</a:t>
                      </a:r>
                    </a:p>
                  </a:txBody>
                  <a:tcPr marL="9162" marR="9162" marT="91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17369">
                <a:tc>
                  <a:txBody>
                    <a:bodyPr/>
                    <a:lstStyle/>
                    <a:p>
                      <a:pPr algn="ctr" fontAlgn="ctr"/>
                      <a:r>
                        <a:rPr lang="en-GB" sz="1800" b="1" i="0" u="none" strike="noStrike" dirty="0">
                          <a:solidFill>
                            <a:schemeClr val="tx1"/>
                          </a:solidFill>
                          <a:effectLst/>
                          <a:latin typeface="+mj-lt"/>
                        </a:rPr>
                        <a:t>Devices</a:t>
                      </a:r>
                    </a:p>
                  </a:txBody>
                  <a:tcPr marL="9162" marR="9162" marT="91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GB" sz="1800" b="0" i="0" u="none" strike="noStrike" dirty="0" smtClean="0">
                        <a:solidFill>
                          <a:schemeClr val="tx1"/>
                        </a:solidFill>
                        <a:effectLst/>
                        <a:latin typeface="+mj-lt"/>
                      </a:endParaRPr>
                    </a:p>
                    <a:p>
                      <a:pPr algn="ctr" fontAlgn="t"/>
                      <a:r>
                        <a:rPr lang="en-GB" sz="1800" b="0" i="0" u="none" strike="noStrike" dirty="0" smtClean="0">
                          <a:solidFill>
                            <a:schemeClr val="tx1"/>
                          </a:solidFill>
                          <a:effectLst/>
                          <a:latin typeface="+mj-lt"/>
                        </a:rPr>
                        <a:t>win 7,</a:t>
                      </a:r>
                      <a:r>
                        <a:rPr lang="en-GB" sz="1800" b="0" i="0" u="none" strike="noStrike" dirty="0">
                          <a:solidFill>
                            <a:schemeClr val="tx1"/>
                          </a:solidFill>
                          <a:effectLst/>
                          <a:latin typeface="+mj-lt"/>
                        </a:rPr>
                        <a:t/>
                      </a:r>
                      <a:br>
                        <a:rPr lang="en-GB" sz="1800" b="0" i="0" u="none" strike="noStrike" dirty="0">
                          <a:solidFill>
                            <a:schemeClr val="tx1"/>
                          </a:solidFill>
                          <a:effectLst/>
                          <a:latin typeface="+mj-lt"/>
                        </a:rPr>
                      </a:br>
                      <a:r>
                        <a:rPr lang="en-GB" sz="1800" b="0" i="0" u="none" strike="noStrike" dirty="0" err="1">
                          <a:solidFill>
                            <a:schemeClr val="tx1"/>
                          </a:solidFill>
                          <a:effectLst/>
                          <a:latin typeface="+mj-lt"/>
                        </a:rPr>
                        <a:t>iphone</a:t>
                      </a:r>
                      <a:r>
                        <a:rPr lang="en-GB" sz="1800" b="0" i="0" u="none" strike="noStrike" dirty="0">
                          <a:solidFill>
                            <a:schemeClr val="tx1"/>
                          </a:solidFill>
                          <a:effectLst/>
                          <a:latin typeface="+mj-lt"/>
                        </a:rPr>
                        <a:t> </a:t>
                      </a:r>
                      <a:r>
                        <a:rPr lang="en-GB" sz="1800" b="0" i="0" u="none" strike="noStrike" dirty="0" smtClean="0">
                          <a:solidFill>
                            <a:schemeClr val="tx1"/>
                          </a:solidFill>
                          <a:effectLst/>
                          <a:latin typeface="+mj-lt"/>
                        </a:rPr>
                        <a:t>5c,</a:t>
                      </a:r>
                      <a:r>
                        <a:rPr lang="en-GB" sz="1800" b="0" i="0" u="none" strike="noStrike" dirty="0">
                          <a:solidFill>
                            <a:schemeClr val="tx1"/>
                          </a:solidFill>
                          <a:effectLst/>
                          <a:latin typeface="+mj-lt"/>
                        </a:rPr>
                        <a:t/>
                      </a:r>
                      <a:br>
                        <a:rPr lang="en-GB" sz="1800" b="0" i="0" u="none" strike="noStrike" dirty="0">
                          <a:solidFill>
                            <a:schemeClr val="tx1"/>
                          </a:solidFill>
                          <a:effectLst/>
                          <a:latin typeface="+mj-lt"/>
                        </a:rPr>
                      </a:br>
                      <a:r>
                        <a:rPr lang="en-GB" sz="1800" b="0" i="0" u="none" strike="noStrike" dirty="0" err="1">
                          <a:solidFill>
                            <a:schemeClr val="tx1"/>
                          </a:solidFill>
                          <a:effectLst/>
                          <a:latin typeface="+mj-lt"/>
                        </a:rPr>
                        <a:t>ipad</a:t>
                      </a:r>
                      <a:r>
                        <a:rPr lang="en-GB" sz="1800" b="0" i="0" u="none" strike="noStrike" dirty="0">
                          <a:solidFill>
                            <a:schemeClr val="tx1"/>
                          </a:solidFill>
                          <a:effectLst/>
                          <a:latin typeface="+mj-lt"/>
                        </a:rPr>
                        <a:t> 2</a:t>
                      </a:r>
                      <a:br>
                        <a:rPr lang="en-GB" sz="1800" b="0" i="0" u="none" strike="noStrike" dirty="0">
                          <a:solidFill>
                            <a:schemeClr val="tx1"/>
                          </a:solidFill>
                          <a:effectLst/>
                          <a:latin typeface="+mj-lt"/>
                        </a:rPr>
                      </a:br>
                      <a:endParaRPr lang="en-GB" sz="1800" b="0" i="0" u="none" strike="noStrike" dirty="0">
                        <a:solidFill>
                          <a:schemeClr val="tx1"/>
                        </a:solidFill>
                        <a:effectLst/>
                        <a:latin typeface="+mj-lt"/>
                      </a:endParaRPr>
                    </a:p>
                  </a:txBody>
                  <a:tcPr marL="9162" marR="9162" marT="916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GB" sz="1800" b="0" i="0" u="none" strike="noStrike" dirty="0" smtClean="0">
                        <a:solidFill>
                          <a:schemeClr val="tx1"/>
                        </a:solidFill>
                        <a:effectLst/>
                        <a:latin typeface="+mj-lt"/>
                      </a:endParaRPr>
                    </a:p>
                    <a:p>
                      <a:pPr algn="ctr" fontAlgn="t"/>
                      <a:r>
                        <a:rPr lang="en-GB" sz="1800" b="0" i="0" u="none" strike="noStrike" dirty="0" smtClean="0">
                          <a:solidFill>
                            <a:schemeClr val="tx1"/>
                          </a:solidFill>
                          <a:effectLst/>
                          <a:latin typeface="+mj-lt"/>
                        </a:rPr>
                        <a:t>win 10,</a:t>
                      </a:r>
                      <a:r>
                        <a:rPr lang="en-GB" sz="1800" b="0" i="0" u="none" strike="noStrike" dirty="0">
                          <a:solidFill>
                            <a:schemeClr val="tx1"/>
                          </a:solidFill>
                          <a:effectLst/>
                          <a:latin typeface="+mj-lt"/>
                        </a:rPr>
                        <a:t/>
                      </a:r>
                      <a:br>
                        <a:rPr lang="en-GB" sz="1800" b="0" i="0" u="none" strike="noStrike" dirty="0">
                          <a:solidFill>
                            <a:schemeClr val="tx1"/>
                          </a:solidFill>
                          <a:effectLst/>
                          <a:latin typeface="+mj-lt"/>
                        </a:rPr>
                      </a:br>
                      <a:r>
                        <a:rPr lang="en-GB" sz="1800" b="0" i="0" u="none" strike="noStrike" dirty="0" err="1">
                          <a:solidFill>
                            <a:schemeClr val="tx1"/>
                          </a:solidFill>
                          <a:effectLst/>
                          <a:latin typeface="+mj-lt"/>
                        </a:rPr>
                        <a:t>iphone</a:t>
                      </a:r>
                      <a:r>
                        <a:rPr lang="en-GB" sz="1800" b="0" i="0" u="none" strike="noStrike" dirty="0">
                          <a:solidFill>
                            <a:schemeClr val="tx1"/>
                          </a:solidFill>
                          <a:effectLst/>
                          <a:latin typeface="+mj-lt"/>
                        </a:rPr>
                        <a:t>  6+ </a:t>
                      </a:r>
                      <a:br>
                        <a:rPr lang="en-GB" sz="1800" b="0" i="0" u="none" strike="noStrike" dirty="0">
                          <a:solidFill>
                            <a:schemeClr val="tx1"/>
                          </a:solidFill>
                          <a:effectLst/>
                          <a:latin typeface="+mj-lt"/>
                        </a:rPr>
                      </a:br>
                      <a:r>
                        <a:rPr lang="en-GB" sz="1800" b="0" i="0" u="none" strike="noStrike" dirty="0" err="1">
                          <a:solidFill>
                            <a:schemeClr val="tx1"/>
                          </a:solidFill>
                          <a:effectLst/>
                          <a:latin typeface="+mj-lt"/>
                        </a:rPr>
                        <a:t>ipad</a:t>
                      </a:r>
                      <a:r>
                        <a:rPr lang="en-GB" sz="1800" b="0" i="0" u="none" strike="noStrike" dirty="0">
                          <a:solidFill>
                            <a:schemeClr val="tx1"/>
                          </a:solidFill>
                          <a:effectLst/>
                          <a:latin typeface="+mj-lt"/>
                        </a:rPr>
                        <a:t> 4</a:t>
                      </a:r>
                      <a:br>
                        <a:rPr lang="en-GB" sz="1800" b="0" i="0" u="none" strike="noStrike" dirty="0">
                          <a:solidFill>
                            <a:schemeClr val="tx1"/>
                          </a:solidFill>
                          <a:effectLst/>
                          <a:latin typeface="+mj-lt"/>
                        </a:rPr>
                      </a:br>
                      <a:endParaRPr lang="en-GB" sz="1800" b="0" i="0" u="none" strike="noStrike" dirty="0">
                        <a:solidFill>
                          <a:schemeClr val="tx1"/>
                        </a:solidFill>
                        <a:effectLst/>
                        <a:latin typeface="+mj-lt"/>
                      </a:endParaRPr>
                    </a:p>
                  </a:txBody>
                  <a:tcPr marL="9162" marR="9162" marT="916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nb-NO" sz="1800" b="0" i="0" u="none" strike="noStrike" dirty="0" smtClean="0">
                        <a:solidFill>
                          <a:schemeClr val="tx1"/>
                        </a:solidFill>
                        <a:effectLst/>
                        <a:latin typeface="+mj-lt"/>
                      </a:endParaRPr>
                    </a:p>
                    <a:p>
                      <a:pPr algn="ctr" fontAlgn="t"/>
                      <a:r>
                        <a:rPr lang="nb-NO" sz="1800" b="0" i="0" u="none" strike="noStrike" dirty="0" smtClean="0">
                          <a:solidFill>
                            <a:schemeClr val="tx1"/>
                          </a:solidFill>
                          <a:effectLst/>
                          <a:latin typeface="+mj-lt"/>
                        </a:rPr>
                        <a:t>win 7,</a:t>
                      </a:r>
                      <a:r>
                        <a:rPr lang="nb-NO" sz="1800" b="0" i="0" u="none" strike="noStrike" dirty="0">
                          <a:solidFill>
                            <a:schemeClr val="tx1"/>
                          </a:solidFill>
                          <a:effectLst/>
                          <a:latin typeface="+mj-lt"/>
                        </a:rPr>
                        <a:t/>
                      </a:r>
                      <a:br>
                        <a:rPr lang="nb-NO" sz="1800" b="0" i="0" u="none" strike="noStrike" dirty="0">
                          <a:solidFill>
                            <a:schemeClr val="tx1"/>
                          </a:solidFill>
                          <a:effectLst/>
                          <a:latin typeface="+mj-lt"/>
                        </a:rPr>
                      </a:br>
                      <a:r>
                        <a:rPr lang="nb-NO" sz="1800" b="0" i="0" u="none" strike="noStrike" dirty="0" smtClean="0">
                          <a:solidFill>
                            <a:schemeClr val="tx1"/>
                          </a:solidFill>
                          <a:effectLst/>
                          <a:latin typeface="+mj-lt"/>
                        </a:rPr>
                        <a:t>Tablet </a:t>
                      </a:r>
                      <a:r>
                        <a:rPr lang="nb-NO" sz="1800" b="0" i="0" u="none" strike="noStrike" dirty="0">
                          <a:solidFill>
                            <a:schemeClr val="tx1"/>
                          </a:solidFill>
                          <a:effectLst/>
                          <a:latin typeface="+mj-lt"/>
                        </a:rPr>
                        <a:t>Samsung</a:t>
                      </a:r>
                      <a:br>
                        <a:rPr lang="nb-NO" sz="1800" b="0" i="0" u="none" strike="noStrike" dirty="0">
                          <a:solidFill>
                            <a:schemeClr val="tx1"/>
                          </a:solidFill>
                          <a:effectLst/>
                          <a:latin typeface="+mj-lt"/>
                        </a:rPr>
                      </a:br>
                      <a:endParaRPr lang="nb-NO" sz="1800" b="0" i="0" u="none" strike="noStrike" dirty="0">
                        <a:solidFill>
                          <a:schemeClr val="tx1"/>
                        </a:solidFill>
                        <a:effectLst/>
                        <a:latin typeface="+mj-lt"/>
                      </a:endParaRPr>
                    </a:p>
                  </a:txBody>
                  <a:tcPr marL="9162" marR="9162" marT="916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GB" sz="1800" b="0" i="0" u="none" strike="noStrike" dirty="0" smtClean="0">
                        <a:solidFill>
                          <a:schemeClr val="tx1"/>
                        </a:solidFill>
                        <a:effectLst/>
                        <a:latin typeface="+mj-lt"/>
                      </a:endParaRPr>
                    </a:p>
                    <a:p>
                      <a:pPr algn="ctr" fontAlgn="t"/>
                      <a:r>
                        <a:rPr lang="en-GB" sz="1800" b="0" i="0" u="none" strike="noStrike" dirty="0" smtClean="0">
                          <a:solidFill>
                            <a:schemeClr val="tx1"/>
                          </a:solidFill>
                          <a:effectLst/>
                          <a:latin typeface="+mj-lt"/>
                        </a:rPr>
                        <a:t>win 10,</a:t>
                      </a:r>
                      <a:r>
                        <a:rPr lang="en-GB" sz="1800" b="0" i="0" u="none" strike="noStrike" dirty="0">
                          <a:solidFill>
                            <a:schemeClr val="tx1"/>
                          </a:solidFill>
                          <a:effectLst/>
                          <a:latin typeface="+mj-lt"/>
                        </a:rPr>
                        <a:t/>
                      </a:r>
                      <a:br>
                        <a:rPr lang="en-GB" sz="1800" b="0" i="0" u="none" strike="noStrike" dirty="0">
                          <a:solidFill>
                            <a:schemeClr val="tx1"/>
                          </a:solidFill>
                          <a:effectLst/>
                          <a:latin typeface="+mj-lt"/>
                        </a:rPr>
                      </a:br>
                      <a:r>
                        <a:rPr lang="en-GB" sz="1800" b="0" kern="1200" dirty="0" smtClean="0">
                          <a:solidFill>
                            <a:schemeClr val="tx1"/>
                          </a:solidFill>
                          <a:effectLst/>
                          <a:latin typeface="+mn-lt"/>
                          <a:ea typeface="+mn-ea"/>
                          <a:cs typeface="+mn-cs"/>
                        </a:rPr>
                        <a:t>Huawei GT3</a:t>
                      </a:r>
                      <a:r>
                        <a:rPr lang="en-GB" sz="1800" b="0" i="0" u="none" strike="noStrike" dirty="0" smtClean="0">
                          <a:solidFill>
                            <a:schemeClr val="tx1"/>
                          </a:solidFill>
                          <a:effectLst/>
                          <a:latin typeface="+mj-lt"/>
                        </a:rPr>
                        <a:t> (Android 7)</a:t>
                      </a:r>
                      <a:endParaRPr lang="en-GB" sz="1800" b="0" i="0" u="none" strike="noStrike" dirty="0">
                        <a:solidFill>
                          <a:schemeClr val="tx1"/>
                        </a:solidFill>
                        <a:effectLst/>
                        <a:latin typeface="+mj-lt"/>
                      </a:endParaRPr>
                    </a:p>
                  </a:txBody>
                  <a:tcPr marL="9162" marR="9162" marT="916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19471">
                <a:tc>
                  <a:txBody>
                    <a:bodyPr/>
                    <a:lstStyle/>
                    <a:p>
                      <a:pPr algn="ctr" fontAlgn="ctr"/>
                      <a:r>
                        <a:rPr lang="en-GB" sz="1600" b="1" i="0" u="none" strike="noStrike" dirty="0">
                          <a:solidFill>
                            <a:schemeClr val="tx1"/>
                          </a:solidFill>
                          <a:effectLst/>
                          <a:latin typeface="+mj-lt"/>
                        </a:rPr>
                        <a:t>Browsers</a:t>
                      </a:r>
                    </a:p>
                  </a:txBody>
                  <a:tcPr marL="9162" marR="9162" marT="91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GB" sz="1800" b="0" i="0" u="none" strike="noStrike" dirty="0" smtClean="0">
                        <a:solidFill>
                          <a:schemeClr val="tx1"/>
                        </a:solidFill>
                        <a:effectLst/>
                        <a:latin typeface="+mj-lt"/>
                      </a:endParaRPr>
                    </a:p>
                    <a:p>
                      <a:pPr algn="ctr" fontAlgn="t"/>
                      <a:endParaRPr lang="en-GB" sz="1800" b="0" i="0" u="none" strike="noStrike" dirty="0" smtClean="0">
                        <a:solidFill>
                          <a:schemeClr val="tx1"/>
                        </a:solidFill>
                        <a:effectLst/>
                        <a:latin typeface="+mj-lt"/>
                      </a:endParaRPr>
                    </a:p>
                    <a:p>
                      <a:pPr algn="ctr" fontAlgn="t"/>
                      <a:r>
                        <a:rPr lang="en-GB" sz="1800" b="0" i="0" u="none" strike="noStrike" dirty="0" smtClean="0">
                          <a:solidFill>
                            <a:schemeClr val="tx1"/>
                          </a:solidFill>
                          <a:effectLst/>
                          <a:latin typeface="+mj-lt"/>
                        </a:rPr>
                        <a:t>Safari,</a:t>
                      </a:r>
                      <a:r>
                        <a:rPr lang="en-GB" sz="1800" b="0" i="0" u="none" strike="noStrike" dirty="0">
                          <a:solidFill>
                            <a:schemeClr val="tx1"/>
                          </a:solidFill>
                          <a:effectLst/>
                          <a:latin typeface="+mj-lt"/>
                        </a:rPr>
                        <a:t/>
                      </a:r>
                      <a:br>
                        <a:rPr lang="en-GB" sz="1800" b="0" i="0" u="none" strike="noStrike" dirty="0">
                          <a:solidFill>
                            <a:schemeClr val="tx1"/>
                          </a:solidFill>
                          <a:effectLst/>
                          <a:latin typeface="+mj-lt"/>
                        </a:rPr>
                      </a:br>
                      <a:r>
                        <a:rPr lang="en-GB" sz="1800" b="0" i="0" u="none" strike="noStrike" dirty="0">
                          <a:solidFill>
                            <a:schemeClr val="tx1"/>
                          </a:solidFill>
                          <a:effectLst/>
                          <a:latin typeface="+mj-lt"/>
                        </a:rPr>
                        <a:t>IE 11 </a:t>
                      </a:r>
                      <a:br>
                        <a:rPr lang="en-GB" sz="1800" b="0" i="0" u="none" strike="noStrike" dirty="0">
                          <a:solidFill>
                            <a:schemeClr val="tx1"/>
                          </a:solidFill>
                          <a:effectLst/>
                          <a:latin typeface="+mj-lt"/>
                        </a:rPr>
                      </a:br>
                      <a:endParaRPr lang="en-GB" sz="1800" b="0" i="0" u="none" strike="noStrike" dirty="0">
                        <a:solidFill>
                          <a:schemeClr val="tx1"/>
                        </a:solidFill>
                        <a:effectLst/>
                        <a:latin typeface="+mj-lt"/>
                      </a:endParaRPr>
                    </a:p>
                  </a:txBody>
                  <a:tcPr marL="9162" marR="9162" marT="916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GB" sz="1800" b="0" i="0" u="none" strike="noStrike" dirty="0" smtClean="0">
                        <a:solidFill>
                          <a:schemeClr val="tx1"/>
                        </a:solidFill>
                        <a:effectLst/>
                        <a:latin typeface="+mj-lt"/>
                      </a:endParaRPr>
                    </a:p>
                    <a:p>
                      <a:pPr algn="ctr" fontAlgn="t"/>
                      <a:endParaRPr lang="en-GB" sz="1800" b="0" i="0" u="none" strike="noStrike" dirty="0" smtClean="0">
                        <a:solidFill>
                          <a:schemeClr val="tx1"/>
                        </a:solidFill>
                        <a:effectLst/>
                        <a:latin typeface="+mj-lt"/>
                      </a:endParaRPr>
                    </a:p>
                    <a:p>
                      <a:pPr algn="ctr" fontAlgn="t"/>
                      <a:r>
                        <a:rPr lang="en-GB" sz="1800" b="0" i="0" u="none" strike="noStrike" dirty="0" smtClean="0">
                          <a:solidFill>
                            <a:schemeClr val="tx1"/>
                          </a:solidFill>
                          <a:effectLst/>
                          <a:latin typeface="+mj-lt"/>
                        </a:rPr>
                        <a:t>Edge</a:t>
                      </a:r>
                      <a:r>
                        <a:rPr lang="en-GB" sz="1800" b="0" i="0" u="none" strike="noStrike" dirty="0">
                          <a:solidFill>
                            <a:schemeClr val="tx1"/>
                          </a:solidFill>
                          <a:effectLst/>
                          <a:latin typeface="+mj-lt"/>
                        </a:rPr>
                        <a:t/>
                      </a:r>
                      <a:br>
                        <a:rPr lang="en-GB" sz="1800" b="0" i="0" u="none" strike="noStrike" dirty="0">
                          <a:solidFill>
                            <a:schemeClr val="tx1"/>
                          </a:solidFill>
                          <a:effectLst/>
                          <a:latin typeface="+mj-lt"/>
                        </a:rPr>
                      </a:br>
                      <a:r>
                        <a:rPr lang="en-GB" sz="1800" b="0" i="0" u="none" strike="noStrike" dirty="0">
                          <a:solidFill>
                            <a:schemeClr val="tx1"/>
                          </a:solidFill>
                          <a:effectLst/>
                          <a:latin typeface="+mj-lt"/>
                        </a:rPr>
                        <a:t/>
                      </a:r>
                      <a:br>
                        <a:rPr lang="en-GB" sz="1800" b="0" i="0" u="none" strike="noStrike" dirty="0">
                          <a:solidFill>
                            <a:schemeClr val="tx1"/>
                          </a:solidFill>
                          <a:effectLst/>
                          <a:latin typeface="+mj-lt"/>
                        </a:rPr>
                      </a:br>
                      <a:r>
                        <a:rPr lang="en-GB" sz="1800" b="0" i="0" u="none" strike="noStrike" dirty="0">
                          <a:solidFill>
                            <a:schemeClr val="tx1"/>
                          </a:solidFill>
                          <a:effectLst/>
                          <a:latin typeface="+mj-lt"/>
                        </a:rPr>
                        <a:t/>
                      </a:r>
                      <a:br>
                        <a:rPr lang="en-GB" sz="1800" b="0" i="0" u="none" strike="noStrike" dirty="0">
                          <a:solidFill>
                            <a:schemeClr val="tx1"/>
                          </a:solidFill>
                          <a:effectLst/>
                          <a:latin typeface="+mj-lt"/>
                        </a:rPr>
                      </a:br>
                      <a:endParaRPr lang="en-GB" sz="1800" b="0" i="0" u="none" strike="noStrike" dirty="0">
                        <a:solidFill>
                          <a:schemeClr val="tx1"/>
                        </a:solidFill>
                        <a:effectLst/>
                        <a:latin typeface="+mj-lt"/>
                      </a:endParaRPr>
                    </a:p>
                  </a:txBody>
                  <a:tcPr marL="9162" marR="9162" marT="916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GB" sz="1800" b="0" i="0" u="none" strike="noStrike" dirty="0" smtClean="0">
                        <a:solidFill>
                          <a:schemeClr val="tx1"/>
                        </a:solidFill>
                        <a:effectLst/>
                        <a:latin typeface="+mj-lt"/>
                      </a:endParaRPr>
                    </a:p>
                    <a:p>
                      <a:pPr algn="ctr" fontAlgn="t"/>
                      <a:endParaRPr lang="en-GB" sz="1800" b="0" i="0" u="none" strike="noStrike" dirty="0" smtClean="0">
                        <a:solidFill>
                          <a:schemeClr val="tx1"/>
                        </a:solidFill>
                        <a:effectLst/>
                        <a:latin typeface="+mj-lt"/>
                      </a:endParaRPr>
                    </a:p>
                    <a:p>
                      <a:pPr algn="ctr" fontAlgn="t"/>
                      <a:r>
                        <a:rPr lang="en-GB" sz="1800" b="0" i="0" u="none" strike="noStrike" dirty="0" smtClean="0">
                          <a:solidFill>
                            <a:schemeClr val="tx1"/>
                          </a:solidFill>
                          <a:effectLst/>
                          <a:latin typeface="+mj-lt"/>
                        </a:rPr>
                        <a:t>Opera</a:t>
                      </a:r>
                      <a:r>
                        <a:rPr lang="en-GB" sz="1800" b="0" i="0" u="none" strike="noStrike" dirty="0">
                          <a:solidFill>
                            <a:schemeClr val="tx1"/>
                          </a:solidFill>
                          <a:effectLst/>
                          <a:latin typeface="+mj-lt"/>
                        </a:rPr>
                        <a:t/>
                      </a:r>
                      <a:br>
                        <a:rPr lang="en-GB" sz="1800" b="0" i="0" u="none" strike="noStrike" dirty="0">
                          <a:solidFill>
                            <a:schemeClr val="tx1"/>
                          </a:solidFill>
                          <a:effectLst/>
                          <a:latin typeface="+mj-lt"/>
                        </a:rPr>
                      </a:br>
                      <a:endParaRPr lang="en-GB" sz="1800" b="0" i="0" u="none" strike="noStrike" dirty="0">
                        <a:solidFill>
                          <a:schemeClr val="tx1"/>
                        </a:solidFill>
                        <a:effectLst/>
                        <a:latin typeface="+mj-lt"/>
                      </a:endParaRPr>
                    </a:p>
                  </a:txBody>
                  <a:tcPr marL="9162" marR="9162" marT="916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GB" sz="1800" b="0" i="0" u="none" strike="noStrike" dirty="0" smtClean="0">
                        <a:solidFill>
                          <a:schemeClr val="tx1"/>
                        </a:solidFill>
                        <a:effectLst/>
                        <a:latin typeface="+mj-lt"/>
                      </a:endParaRPr>
                    </a:p>
                    <a:p>
                      <a:pPr algn="ctr" fontAlgn="t"/>
                      <a:endParaRPr lang="en-GB" sz="1800" b="0" i="0" u="none" strike="noStrike" dirty="0" smtClean="0">
                        <a:solidFill>
                          <a:schemeClr val="tx1"/>
                        </a:solidFill>
                        <a:effectLst/>
                        <a:latin typeface="+mj-lt"/>
                      </a:endParaRPr>
                    </a:p>
                    <a:p>
                      <a:pPr algn="ctr" fontAlgn="t"/>
                      <a:r>
                        <a:rPr lang="en-GB" sz="1800" b="0" i="0" u="none" strike="noStrike" dirty="0" smtClean="0">
                          <a:solidFill>
                            <a:schemeClr val="tx1"/>
                          </a:solidFill>
                          <a:effectLst/>
                          <a:latin typeface="+mj-lt"/>
                        </a:rPr>
                        <a:t>Chrome</a:t>
                      </a:r>
                      <a:r>
                        <a:rPr lang="en-GB" sz="1800" b="0" i="0" u="none" strike="noStrike" dirty="0">
                          <a:solidFill>
                            <a:schemeClr val="tx1"/>
                          </a:solidFill>
                          <a:effectLst/>
                          <a:latin typeface="+mj-lt"/>
                        </a:rPr>
                        <a:t/>
                      </a:r>
                      <a:br>
                        <a:rPr lang="en-GB" sz="1800" b="0" i="0" u="none" strike="noStrike" dirty="0">
                          <a:solidFill>
                            <a:schemeClr val="tx1"/>
                          </a:solidFill>
                          <a:effectLst/>
                          <a:latin typeface="+mj-lt"/>
                        </a:rPr>
                      </a:br>
                      <a:endParaRPr lang="en-GB" sz="1800" b="0" i="0" u="none" strike="noStrike" dirty="0">
                        <a:solidFill>
                          <a:schemeClr val="tx1"/>
                        </a:solidFill>
                        <a:effectLst/>
                        <a:latin typeface="+mj-lt"/>
                      </a:endParaRPr>
                    </a:p>
                  </a:txBody>
                  <a:tcPr marL="9162" marR="9162" marT="916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139141384"/>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GB" dirty="0">
                <a:effectLst/>
              </a:rPr>
              <a:t>Configuration testing </a:t>
            </a:r>
            <a:endParaRPr lang="en-GB" dirty="0"/>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648" y="797940"/>
            <a:ext cx="1791643" cy="1791643"/>
          </a:xfrm>
          <a:prstGeom prst="rect">
            <a:avLst/>
          </a:prstGeom>
        </p:spPr>
      </p:pic>
      <p:pic>
        <p:nvPicPr>
          <p:cNvPr id="4" name="Рисунок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9952" y="748467"/>
            <a:ext cx="1791643" cy="1791643"/>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04248" y="797940"/>
            <a:ext cx="1375597" cy="1692695"/>
          </a:xfrm>
          <a:prstGeom prst="rect">
            <a:avLst/>
          </a:prstGeom>
        </p:spPr>
      </p:pic>
      <p:pic>
        <p:nvPicPr>
          <p:cNvPr id="7" name="Рисунок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39752" y="2924944"/>
            <a:ext cx="2267329" cy="1768516"/>
          </a:xfrm>
          <a:prstGeom prst="rect">
            <a:avLst/>
          </a:prstGeom>
        </p:spPr>
      </p:pic>
      <p:pic>
        <p:nvPicPr>
          <p:cNvPr id="8" name="Рисунок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0072" y="2924944"/>
            <a:ext cx="1768516" cy="1768516"/>
          </a:xfrm>
          <a:prstGeom prst="rect">
            <a:avLst/>
          </a:prstGeom>
        </p:spPr>
      </p:pic>
    </p:spTree>
    <p:extLst>
      <p:ext uri="{BB962C8B-B14F-4D97-AF65-F5344CB8AC3E}">
        <p14:creationId xmlns:p14="http://schemas.microsoft.com/office/powerpoint/2010/main" val="4222429271"/>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GB" dirty="0">
                <a:effectLst/>
              </a:rPr>
              <a:t>Compatibility testing</a:t>
            </a:r>
            <a:endParaRPr lang="en-GB" dirty="0"/>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260648"/>
            <a:ext cx="3225353" cy="2243290"/>
          </a:xfrm>
          <a:prstGeom prst="rect">
            <a:avLst/>
          </a:prstGeom>
        </p:spPr>
      </p:pic>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072" y="288122"/>
            <a:ext cx="2994125" cy="2243290"/>
          </a:xfrm>
          <a:prstGeom prst="rect">
            <a:avLst/>
          </a:prstGeom>
        </p:spPr>
      </p:pic>
      <p:pic>
        <p:nvPicPr>
          <p:cNvPr id="5" name="Рисунок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67884" y="2924944"/>
            <a:ext cx="2880320" cy="1728192"/>
          </a:xfrm>
          <a:prstGeom prst="rect">
            <a:avLst/>
          </a:prstGeom>
        </p:spPr>
      </p:pic>
      <p:pic>
        <p:nvPicPr>
          <p:cNvPr id="6" name="Рисунок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0072" y="2924944"/>
            <a:ext cx="1728192" cy="1728192"/>
          </a:xfrm>
          <a:prstGeom prst="rect">
            <a:avLst/>
          </a:prstGeom>
        </p:spPr>
      </p:pic>
    </p:spTree>
    <p:extLst>
      <p:ext uri="{BB962C8B-B14F-4D97-AF65-F5344CB8AC3E}">
        <p14:creationId xmlns:p14="http://schemas.microsoft.com/office/powerpoint/2010/main" val="3242830329"/>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539552" y="116632"/>
            <a:ext cx="7543800" cy="2152650"/>
          </a:xfrm>
        </p:spPr>
        <p:txBody>
          <a:bodyPr/>
          <a:lstStyle/>
          <a:p>
            <a:r>
              <a:rPr lang="en-US" dirty="0" smtClean="0"/>
              <a:t>Other types</a:t>
            </a:r>
            <a:endParaRPr lang="en-GB" dirty="0"/>
          </a:p>
        </p:txBody>
      </p:sp>
      <p:sp>
        <p:nvSpPr>
          <p:cNvPr id="3" name="Подзаголовок 2"/>
          <p:cNvSpPr>
            <a:spLocks noGrp="1"/>
          </p:cNvSpPr>
          <p:nvPr>
            <p:ph type="subTitle" idx="1"/>
          </p:nvPr>
        </p:nvSpPr>
        <p:spPr>
          <a:xfrm>
            <a:off x="2699792" y="3356992"/>
            <a:ext cx="6172200" cy="685800"/>
          </a:xfrm>
        </p:spPr>
        <p:txBody>
          <a:bodyPr>
            <a:noAutofit/>
          </a:bodyPr>
          <a:lstStyle/>
          <a:p>
            <a:pPr marL="571500" indent="-571500">
              <a:buFont typeface="Arial" panose="020B0604020202020204" pitchFamily="34" charset="0"/>
              <a:buChar char="•"/>
            </a:pPr>
            <a:r>
              <a:rPr lang="en-GB" sz="3600" dirty="0">
                <a:effectLst/>
              </a:rPr>
              <a:t>Usability testing </a:t>
            </a:r>
            <a:endParaRPr lang="en-GB" sz="3600" dirty="0" smtClean="0">
              <a:effectLst/>
            </a:endParaRPr>
          </a:p>
          <a:p>
            <a:pPr marL="571500" indent="-571500">
              <a:buFont typeface="Arial" panose="020B0604020202020204" pitchFamily="34" charset="0"/>
              <a:buChar char="•"/>
            </a:pPr>
            <a:r>
              <a:rPr lang="en-GB" sz="3600" dirty="0">
                <a:effectLst/>
              </a:rPr>
              <a:t>GUI </a:t>
            </a:r>
            <a:r>
              <a:rPr lang="en-GB" sz="3600" dirty="0" smtClean="0">
                <a:effectLst/>
              </a:rPr>
              <a:t>testing</a:t>
            </a:r>
            <a:endParaRPr lang="en-GB" sz="3600" dirty="0">
              <a:effectLst/>
            </a:endParaRPr>
          </a:p>
          <a:p>
            <a:pPr marL="571500" indent="-571500">
              <a:buFont typeface="Arial" panose="020B0604020202020204" pitchFamily="34" charset="0"/>
              <a:buChar char="•"/>
            </a:pPr>
            <a:r>
              <a:rPr lang="en-GB" sz="3600" dirty="0" smtClean="0">
                <a:effectLst/>
              </a:rPr>
              <a:t>Responsive </a:t>
            </a:r>
            <a:r>
              <a:rPr lang="en-GB" sz="3600" dirty="0">
                <a:effectLst/>
              </a:rPr>
              <a:t>design testing </a:t>
            </a:r>
            <a:endParaRPr lang="en-GB" sz="3600" dirty="0"/>
          </a:p>
        </p:txBody>
      </p:sp>
    </p:spTree>
    <p:extLst>
      <p:ext uri="{BB962C8B-B14F-4D97-AF65-F5344CB8AC3E}">
        <p14:creationId xmlns:p14="http://schemas.microsoft.com/office/powerpoint/2010/main" val="1808325751"/>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GB" dirty="0">
                <a:effectLst/>
              </a:rPr>
              <a:t>Cross-browser testing </a:t>
            </a:r>
            <a:endParaRPr lang="en-GB" dirty="0"/>
          </a:p>
        </p:txBody>
      </p:sp>
      <p:pic>
        <p:nvPicPr>
          <p:cNvPr id="4" name="Рисунок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3568" y="404664"/>
            <a:ext cx="2016224" cy="2016224"/>
          </a:xfrm>
          <a:prstGeom prst="rect">
            <a:avLst/>
          </a:prstGeom>
        </p:spPr>
      </p:pic>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1880" y="413792"/>
            <a:ext cx="2021210" cy="2021210"/>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84168" y="980728"/>
            <a:ext cx="2585196" cy="1136526"/>
          </a:xfrm>
          <a:prstGeom prst="rect">
            <a:avLst/>
          </a:prstGeom>
        </p:spPr>
      </p:pic>
      <p:pic>
        <p:nvPicPr>
          <p:cNvPr id="9" name="Рисунок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95736" y="2636912"/>
            <a:ext cx="1939528" cy="1935747"/>
          </a:xfrm>
          <a:prstGeom prst="rect">
            <a:avLst/>
          </a:prstGeom>
        </p:spPr>
      </p:pic>
      <p:pic>
        <p:nvPicPr>
          <p:cNvPr id="10" name="Рисунок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76056" y="2740689"/>
            <a:ext cx="1728192" cy="1728192"/>
          </a:xfrm>
          <a:prstGeom prst="rect">
            <a:avLst/>
          </a:prstGeom>
        </p:spPr>
      </p:pic>
    </p:spTree>
    <p:extLst>
      <p:ext uri="{BB962C8B-B14F-4D97-AF65-F5344CB8AC3E}">
        <p14:creationId xmlns:p14="http://schemas.microsoft.com/office/powerpoint/2010/main" val="2634488785"/>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8" y="1628800"/>
            <a:ext cx="9144000" cy="4526594"/>
          </a:xfrm>
          <a:prstGeom prst="rect">
            <a:avLst/>
          </a:prstGeom>
        </p:spPr>
      </p:pic>
    </p:spTree>
    <p:extLst>
      <p:ext uri="{BB962C8B-B14F-4D97-AF65-F5344CB8AC3E}">
        <p14:creationId xmlns:p14="http://schemas.microsoft.com/office/powerpoint/2010/main" val="10614503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Базовая">
  <a:themeElements>
    <a:clrScheme name="Кнопка">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Базовая">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Базовая">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50800" h="50800"/>
          </a:sp3d>
        </a:effectStyle>
      </a:effectStyleLst>
      <a:bgFillStyleLst>
        <a:solidFill>
          <a:schemeClr val="phClr"/>
        </a:solidFill>
        <a:gradFill rotWithShape="1">
          <a:gsLst>
            <a:gs pos="0">
              <a:schemeClr val="phClr">
                <a:tint val="95000"/>
              </a:schemeClr>
            </a:gs>
            <a:gs pos="100000">
              <a:schemeClr val="phClr">
                <a:shade val="40000"/>
                <a:satMod val="180000"/>
              </a:schemeClr>
            </a:gs>
          </a:gsLst>
          <a:lin ang="5400000" scaled="0"/>
        </a:gradFill>
        <a:blipFill>
          <a:blip xmlns:r="http://schemas.openxmlformats.org/officeDocument/2006/relationships" r:embed="rId1">
            <a:duotone>
              <a:schemeClr val="phClr">
                <a:shade val="14000"/>
                <a:satMod val="280000"/>
              </a:schemeClr>
              <a:schemeClr val="phClr">
                <a:tint val="60000"/>
                <a:satMod val="120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Executive</Template>
  <TotalTime>165</TotalTime>
  <Words>196</Words>
  <Application>Microsoft Office PowerPoint</Application>
  <PresentationFormat>Экран (4:3)</PresentationFormat>
  <Paragraphs>56</Paragraphs>
  <Slides>23</Slides>
  <Notes>0</Notes>
  <HiddenSlides>0</HiddenSlides>
  <MMClips>0</MMClips>
  <ScaleCrop>false</ScaleCrop>
  <HeadingPairs>
    <vt:vector size="4" baseType="variant">
      <vt:variant>
        <vt:lpstr>Тема</vt:lpstr>
      </vt:variant>
      <vt:variant>
        <vt:i4>1</vt:i4>
      </vt:variant>
      <vt:variant>
        <vt:lpstr>Заголовки слайдов</vt:lpstr>
      </vt:variant>
      <vt:variant>
        <vt:i4>23</vt:i4>
      </vt:variant>
    </vt:vector>
  </HeadingPairs>
  <TitlesOfParts>
    <vt:vector size="24" baseType="lpstr">
      <vt:lpstr>Базовая</vt:lpstr>
      <vt:lpstr>Educational Center of High-Tech Park  (It-Academy) website </vt:lpstr>
      <vt:lpstr>The educational center of the High-Tech Park prepares highly qualified specialists able to work in a dynamically developing industry. Annually our center prepares more than 1000 specialists in such areas as software development, testing, design, business analysis. Our teachers have developed more than 127 training courses of different levels of training. </vt:lpstr>
      <vt:lpstr>The IT Academy was opened in 2011, six years after the founding of the High-Tech Park. The center was created to meet the need for qualified personnel and since the release of the first specialists the center has gone a long way of development and development. Today they can be proud of the title of the best IT education center.   </vt:lpstr>
      <vt:lpstr>Group's device division </vt:lpstr>
      <vt:lpstr>Configuration testing </vt:lpstr>
      <vt:lpstr>Compatibility testing</vt:lpstr>
      <vt:lpstr>Other types</vt:lpstr>
      <vt:lpstr>Cross-browser testing </vt:lpstr>
      <vt:lpstr>Презентация PowerPoint</vt:lpstr>
      <vt:lpstr>Презентация PowerPoint</vt:lpstr>
      <vt:lpstr>Презентация PowerPoint</vt:lpstr>
      <vt:lpstr>Bugs found</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Thank you for attention!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Educational Center of High-Tech Park  (It-Academy) website </dc:title>
  <dc:creator>User</dc:creator>
  <cp:lastModifiedBy>User</cp:lastModifiedBy>
  <cp:revision>29</cp:revision>
  <dcterms:created xsi:type="dcterms:W3CDTF">2018-06-26T10:29:39Z</dcterms:created>
  <dcterms:modified xsi:type="dcterms:W3CDTF">2018-06-27T08:58:52Z</dcterms:modified>
</cp:coreProperties>
</file>